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slideMasters/_rels/slideMaster9.xml.rels" ContentType="application/vnd.openxmlformats-package.relationships+xml"/>
  <Override PartName="/ppt/slideMasters/_rels/slideMaster8.xml.rels" ContentType="application/vnd.openxmlformats-package.relationships+xml"/>
  <Override PartName="/ppt/slideMasters/_rels/slideMaster7.xml.rels" ContentType="application/vnd.openxmlformats-package.relationships+xml"/>
  <Override PartName="/ppt/slideMasters/_rels/slideMaster6.xml.rels" ContentType="application/vnd.openxmlformats-package.relationships+xml"/>
  <Override PartName="/ppt/slideMasters/_rels/slideMaster5.xml.rels" ContentType="application/vnd.openxmlformats-package.relationships+xml"/>
  <Override PartName="/ppt/slideMasters/_rels/slideMaster2.xml.rels" ContentType="application/vnd.openxmlformats-package.relationships+xml"/>
  <Override PartName="/ppt/slideMasters/_rels/slideMaster11.xml.rels" ContentType="application/vnd.openxmlformats-package.relationships+xml"/>
  <Override PartName="/ppt/slideMasters/_rels/slideMaster4.xml.rels" ContentType="application/vnd.openxmlformats-package.relationships+xml"/>
  <Override PartName="/ppt/slideMasters/_rels/slideMaster1.xml.rels" ContentType="application/vnd.openxmlformats-package.relationships+xml"/>
  <Override PartName="/ppt/slideMasters/_rels/slideMaster10.xml.rels" ContentType="application/vnd.openxmlformats-package.relationships+xml"/>
  <Override PartName="/ppt/slideMasters/_rels/slideMaster3.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10.xml" ContentType="application/vnd.openxmlformats-officedocument.presentationml.slideMaster+xml"/>
  <Override PartName="/ppt/slideMasters/slideMaster4.xml" ContentType="application/vnd.openxmlformats-officedocument.presentationml.slideMaster+xml"/>
  <Override PartName="/ppt/slideMasters/slideMaster11.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10.xml" ContentType="application/vnd.openxmlformats-officedocument.theme+xml"/>
  <Override PartName="/ppt/theme/theme5.xml" ContentType="application/vnd.openxmlformats-officedocument.theme+xml"/>
  <Override PartName="/ppt/theme/theme11.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_rels/presentation.xml.rels" ContentType="application/vnd.openxmlformats-package.relationships+xml"/>
  <Override PartName="/ppt/media/image23.png" ContentType="image/png"/>
  <Override PartName="/ppt/media/image22.png" ContentType="image/png"/>
  <Override PartName="/ppt/media/image21.png" ContentType="image/png"/>
  <Override PartName="/ppt/media/image19.png" ContentType="image/png"/>
  <Override PartName="/ppt/media/image20.png" ContentType="image/png"/>
  <Override PartName="/ppt/media/image18.png" ContentType="image/png"/>
  <Override PartName="/ppt/media/image17.png" ContentType="image/png"/>
  <Override PartName="/ppt/media/image16.png" ContentType="image/png"/>
  <Override PartName="/ppt/media/image15.png" ContentType="image/png"/>
  <Override PartName="/ppt/media/image14.png" ContentType="image/png"/>
  <Override PartName="/ppt/media/image24.png" ContentType="image/png"/>
  <Override PartName="/ppt/media/image1.png" ContentType="image/png"/>
  <Override PartName="/ppt/media/image31.png" ContentType="image/png"/>
  <Override PartName="/ppt/media/image25.png" ContentType="image/png"/>
  <Override PartName="/ppt/media/image2.png" ContentType="image/png"/>
  <Override PartName="/ppt/media/image32.png" ContentType="image/png"/>
  <Override PartName="/ppt/media/image26.png" ContentType="image/png"/>
  <Override PartName="/ppt/media/image3.png" ContentType="image/png"/>
  <Override PartName="/ppt/media/image33.png" ContentType="image/png"/>
  <Override PartName="/ppt/media/image13.png" ContentType="image/png"/>
  <Override PartName="/ppt/media/image8.png" ContentType="image/png"/>
  <Override PartName="/ppt/media/image38.png" ContentType="image/png"/>
  <Override PartName="/ppt/media/image40.png" ContentType="image/png"/>
  <Override PartName="/ppt/media/image9.png" ContentType="image/png"/>
  <Override PartName="/ppt/media/image39.png" ContentType="image/png"/>
  <Override PartName="/ppt/media/image41.png" ContentType="image/png"/>
  <Override PartName="/ppt/media/image30.png" ContentType="image/png"/>
  <Override PartName="/ppt/media/image28.png" ContentType="image/png"/>
  <Override PartName="/ppt/media/image42.png" ContentType="image/png"/>
  <Override PartName="/ppt/media/image43.png" ContentType="image/png"/>
  <Override PartName="/ppt/media/image44.png" ContentType="image/png"/>
  <Override PartName="/ppt/media/image45.png" ContentType="image/png"/>
  <Override PartName="/ppt/media/image46.png" ContentType="image/png"/>
  <Override PartName="/ppt/media/image48.png" ContentType="image/png"/>
  <Override PartName="/ppt/media/image11.png" ContentType="image/png"/>
  <Override PartName="/ppt/media/image12.png" ContentType="image/png"/>
  <Override PartName="/ppt/media/image10.png" ContentType="image/png"/>
  <Override PartName="/ppt/media/image47.png" ContentType="image/png"/>
  <Override PartName="/ppt/media/image37.png" ContentType="image/png"/>
  <Override PartName="/ppt/media/image7.png" ContentType="image/png"/>
  <Override PartName="/ppt/media/image36.png" ContentType="image/png"/>
  <Override PartName="/ppt/media/image6.png" ContentType="image/png"/>
  <Override PartName="/ppt/media/image29.png" ContentType="image/png"/>
  <Override PartName="/ppt/media/image5.png" ContentType="image/png"/>
  <Override PartName="/ppt/media/image35.png" ContentType="image/png"/>
  <Override PartName="/ppt/media/image34.png" ContentType="image/png"/>
  <Override PartName="/ppt/media/image4.png" ContentType="image/png"/>
  <Override PartName="/ppt/media/image27.png" ContentType="image/png"/>
  <Override PartName="/ppt/slideLayouts/_rels/slideLayout114.xml.rels" ContentType="application/vnd.openxmlformats-package.relationships+xml"/>
  <Override PartName="/ppt/slideLayouts/_rels/slideLayout10.xml.rels" ContentType="application/vnd.openxmlformats-package.relationships+xml"/>
  <Override PartName="/ppt/slideLayouts/_rels/slideLayout110.xml.rels" ContentType="application/vnd.openxmlformats-package.relationships+xml"/>
  <Override PartName="/ppt/slideLayouts/_rels/slideLayout113.xml.rels" ContentType="application/vnd.openxmlformats-package.relationships+xml"/>
  <Override PartName="/ppt/slideLayouts/_rels/slideLayout109.xml.rels" ContentType="application/vnd.openxmlformats-package.relationships+xml"/>
  <Override PartName="/ppt/slideLayouts/_rels/slideLayout18.xml.rels" ContentType="application/vnd.openxmlformats-package.relationships+xml"/>
  <Override PartName="/ppt/slideLayouts/_rels/slideLayout22.xml.rels" ContentType="application/vnd.openxmlformats-package.relationships+xml"/>
  <Override PartName="/ppt/slideLayouts/_rels/slideLayout126.xml.rels" ContentType="application/vnd.openxmlformats-package.relationships+xml"/>
  <Override PartName="/ppt/slideLayouts/_rels/slideLayout7.xml.rels" ContentType="application/vnd.openxmlformats-package.relationships+xml"/>
  <Override PartName="/ppt/slideLayouts/_rels/slideLayout19.xml.rels" ContentType="application/vnd.openxmlformats-package.relationships+xml"/>
  <Override PartName="/ppt/slideLayouts/_rels/slideLayout8.xml.rels" ContentType="application/vnd.openxmlformats-package.relationships+xml"/>
  <Override PartName="/ppt/slideLayouts/_rels/slideLayout132.xml.rels" ContentType="application/vnd.openxmlformats-package.relationships+xml"/>
  <Override PartName="/ppt/slideLayouts/_rels/slideLayout104.xml.rels" ContentType="application/vnd.openxmlformats-package.relationships+xml"/>
  <Override PartName="/ppt/slideLayouts/_rels/slideLayout52.xml.rels" ContentType="application/vnd.openxmlformats-package.relationships+xml"/>
  <Override PartName="/ppt/slideLayouts/_rels/slideLayout105.xml.rels" ContentType="application/vnd.openxmlformats-package.relationships+xml"/>
  <Override PartName="/ppt/slideLayouts/_rels/slideLayout53.xml.rels" ContentType="application/vnd.openxmlformats-package.relationships+xml"/>
  <Override PartName="/ppt/slideLayouts/_rels/slideLayout83.xml.rels" ContentType="application/vnd.openxmlformats-package.relationships+xml"/>
  <Override PartName="/ppt/slideLayouts/_rels/slideLayout79.xml.rels" ContentType="application/vnd.openxmlformats-package.relationships+xml"/>
  <Override PartName="/ppt/slideLayouts/_rels/slideLayout30.xml.rels" ContentType="application/vnd.openxmlformats-package.relationships+xml"/>
  <Override PartName="/ppt/slideLayouts/_rels/slideLayout46.xml.rels" ContentType="application/vnd.openxmlformats-package.relationships+xml"/>
  <Override PartName="/ppt/slideLayouts/_rels/slideLayout90.xml.rels" ContentType="application/vnd.openxmlformats-package.relationships+xml"/>
  <Override PartName="/ppt/slideLayouts/_rels/slideLayout112.xml.rels" ContentType="application/vnd.openxmlformats-package.relationships+xml"/>
  <Override PartName="/ppt/slideLayouts/_rels/slideLayout34.xml.rels" ContentType="application/vnd.openxmlformats-package.relationships+xml"/>
  <Override PartName="/ppt/slideLayouts/_rels/slideLayout50.xml.rels" ContentType="application/vnd.openxmlformats-package.relationships+xml"/>
  <Override PartName="/ppt/slideLayouts/_rels/slideLayout108.xml.rels" ContentType="application/vnd.openxmlformats-package.relationships+xml"/>
  <Override PartName="/ppt/slideLayouts/_rels/slideLayout99.xml.rels" ContentType="application/vnd.openxmlformats-package.relationships+xml"/>
  <Override PartName="/ppt/slideLayouts/_rels/slideLayout41.xml.rels" ContentType="application/vnd.openxmlformats-package.relationships+xml"/>
  <Override PartName="/ppt/slideLayouts/_rels/slideLayout56.xml.rels" ContentType="application/vnd.openxmlformats-package.relationships+xml"/>
  <Override PartName="/ppt/slideLayouts/_rels/slideLayout60.xml.rels" ContentType="application/vnd.openxmlformats-package.relationships+xml"/>
  <Override PartName="/ppt/slideLayouts/_rels/slideLayout118.xml.rels" ContentType="application/vnd.openxmlformats-package.relationships+xml"/>
  <Override PartName="/ppt/slideLayouts/_rels/slideLayout66.xml.rels" ContentType="application/vnd.openxmlformats-package.relationships+xml"/>
  <Override PartName="/ppt/slideLayouts/_rels/slideLayout95.xml.rels" ContentType="application/vnd.openxmlformats-package.relationships+xml"/>
  <Override PartName="/ppt/slideLayouts/_rels/slideLayout64.xml.rels" ContentType="application/vnd.openxmlformats-package.relationships+xml"/>
  <Override PartName="/ppt/slideLayouts/_rels/slideLayout9.xml.rels" ContentType="application/vnd.openxmlformats-package.relationships+xml"/>
  <Override PartName="/ppt/slideLayouts/_rels/slideLayout77.xml.rels" ContentType="application/vnd.openxmlformats-package.relationships+xml"/>
  <Override PartName="/ppt/slideLayouts/_rels/slideLayout49.xml.rels" ContentType="application/vnd.openxmlformats-package.relationships+xml"/>
  <Override PartName="/ppt/slideLayouts/_rels/slideLayout93.xml.rels" ContentType="application/vnd.openxmlformats-package.relationships+xml"/>
  <Override PartName="/ppt/slideLayouts/_rels/slideLayout23.xml.rels" ContentType="application/vnd.openxmlformats-package.relationships+xml"/>
  <Override PartName="/ppt/slideLayouts/_rels/slideLayout127.xml.rels" ContentType="application/vnd.openxmlformats-package.relationships+xml"/>
  <Override PartName="/ppt/slideLayouts/_rels/slideLayout89.xml.rels" ContentType="application/vnd.openxmlformats-package.relationships+xml"/>
  <Override PartName="/ppt/slideLayouts/_rels/slideLayout14.xml.rels" ContentType="application/vnd.openxmlformats-package.relationships+xml"/>
  <Override PartName="/ppt/slideLayouts/_rels/slideLayout65.xml.rels" ContentType="application/vnd.openxmlformats-package.relationships+xml"/>
  <Override PartName="/ppt/slideLayouts/_rels/slideLayout58.xml.rels" ContentType="application/vnd.openxmlformats-package.relationships+xml"/>
  <Override PartName="/ppt/slideLayouts/_rels/slideLayout11.xml.rels" ContentType="application/vnd.openxmlformats-package.relationships+xml"/>
  <Override PartName="/ppt/slideLayouts/_rels/slideLayout115.xml.rels" ContentType="application/vnd.openxmlformats-package.relationships+xml"/>
  <Override PartName="/ppt/slideLayouts/_rels/slideLayout122.xml.rels" ContentType="application/vnd.openxmlformats-package.relationships+xml"/>
  <Override PartName="/ppt/slideLayouts/_rels/slideLayout84.xml.rels" ContentType="application/vnd.openxmlformats-package.relationships+xml"/>
  <Override PartName="/ppt/slideLayouts/_rels/slideLayout31.xml.rels" ContentType="application/vnd.openxmlformats-package.relationships+xml"/>
  <Override PartName="/ppt/slideLayouts/_rels/slideLayout123.xml.rels" ContentType="application/vnd.openxmlformats-package.relationships+xml"/>
  <Override PartName="/ppt/slideLayouts/_rels/slideLayout45.xml.rels" ContentType="application/vnd.openxmlformats-package.relationships+xml"/>
  <Override PartName="/ppt/slideLayouts/_rels/slideLayout82.xml.rels" ContentType="application/vnd.openxmlformats-package.relationships+xml"/>
  <Override PartName="/ppt/slideLayouts/_rels/slideLayout38.xml.rels" ContentType="application/vnd.openxmlformats-package.relationships+xml"/>
  <Override PartName="/ppt/slideLayouts/_rels/slideLayout131.xml.rels" ContentType="application/vnd.openxmlformats-package.relationships+xml"/>
  <Override PartName="/ppt/slideLayouts/_rels/slideLayout59.xml.rels" ContentType="application/vnd.openxmlformats-package.relationships+xml"/>
  <Override PartName="/ppt/slideLayouts/_rels/slideLayout85.xml.rels" ContentType="application/vnd.openxmlformats-package.relationships+xml"/>
  <Override PartName="/ppt/slideLayouts/_rels/slideLayout32.xml.rels" ContentType="application/vnd.openxmlformats-package.relationships+xml"/>
  <Override PartName="/ppt/slideLayouts/_rels/slideLayout91.xml.rels" ContentType="application/vnd.openxmlformats-package.relationships+xml"/>
  <Override PartName="/ppt/slideLayouts/_rels/slideLayout47.xml.rels" ContentType="application/vnd.openxmlformats-package.relationships+xml"/>
  <Override PartName="/ppt/slideLayouts/_rels/slideLayout54.xml.rels" ContentType="application/vnd.openxmlformats-package.relationships+xml"/>
  <Override PartName="/ppt/slideLayouts/_rels/slideLayout120.xml.rels" ContentType="application/vnd.openxmlformats-package.relationships+xml"/>
  <Override PartName="/ppt/slideLayouts/_rels/slideLayout24.xml.rels" ContentType="application/vnd.openxmlformats-package.relationships+xml"/>
  <Override PartName="/ppt/slideLayouts/_rels/slideLayout128.xml.rels" ContentType="application/vnd.openxmlformats-package.relationships+xml"/>
  <Override PartName="/ppt/slideLayouts/_rels/slideLayout121.xml.rels" ContentType="application/vnd.openxmlformats-package.relationships+xml"/>
  <Override PartName="/ppt/slideLayouts/_rels/slideLayout130.xml.rels" ContentType="application/vnd.openxmlformats-package.relationships+xml"/>
  <Override PartName="/ppt/slideLayouts/_rels/slideLayout44.xml.rels" ContentType="application/vnd.openxmlformats-package.relationships+xml"/>
  <Override PartName="/ppt/slideLayouts/_rels/slideLayout6.xml.rels" ContentType="application/vnd.openxmlformats-package.relationships+xml"/>
  <Override PartName="/ppt/slideLayouts/_rels/slideLayout111.xml.rels" ContentType="application/vnd.openxmlformats-package.relationships+xml"/>
  <Override PartName="/ppt/slideLayouts/_rels/slideLayout125.xml.rels" ContentType="application/vnd.openxmlformats-package.relationships+xml"/>
  <Override PartName="/ppt/slideLayouts/_rels/slideLayout21.xml.rels" ContentType="application/vnd.openxmlformats-package.relationships+xml"/>
  <Override PartName="/ppt/slideLayouts/_rels/slideLayout17.xml.rels" ContentType="application/vnd.openxmlformats-package.relationships+xml"/>
  <Override PartName="/ppt/slideLayouts/_rels/slideLayout43.xml.rels" ContentType="application/vnd.openxmlformats-package.relationships+xml"/>
  <Override PartName="/ppt/slideLayouts/_rels/slideLayout96.xml.rels" ContentType="application/vnd.openxmlformats-package.relationships+xml"/>
  <Override PartName="/ppt/slideLayouts/_rels/slideLayout124.xml.rels" ContentType="application/vnd.openxmlformats-package.relationships+xml"/>
  <Override PartName="/ppt/slideLayouts/_rels/slideLayout20.xml.rels" ContentType="application/vnd.openxmlformats-package.relationships+xml"/>
  <Override PartName="/ppt/slideLayouts/_rels/slideLayout16.xml.rels" ContentType="application/vnd.openxmlformats-package.relationships+xml"/>
  <Override PartName="/ppt/slideLayouts/_rels/slideLayout57.xml.rels" ContentType="application/vnd.openxmlformats-package.relationships+xml"/>
  <Override PartName="/ppt/slideLayouts/_rels/slideLayout61.xml.rels" ContentType="application/vnd.openxmlformats-package.relationships+xml"/>
  <Override PartName="/ppt/slideLayouts/_rels/slideLayout51.xml.rels" ContentType="application/vnd.openxmlformats-package.relationships+xml"/>
  <Override PartName="/ppt/slideLayouts/_rels/slideLayout35.xml.rels" ContentType="application/vnd.openxmlformats-package.relationships+xml"/>
  <Override PartName="/ppt/slideLayouts/_rels/slideLayout42.xml.rels" ContentType="application/vnd.openxmlformats-package.relationships+xml"/>
  <Override PartName="/ppt/slideLayouts/_rels/slideLayout92.xml.rels" ContentType="application/vnd.openxmlformats-package.relationships+xml"/>
  <Override PartName="/ppt/slideLayouts/_rels/slideLayout48.xml.rels" ContentType="application/vnd.openxmlformats-package.relationships+xml"/>
  <Override PartName="/ppt/slideLayouts/_rels/slideLayout55.xml.rels" ContentType="application/vnd.openxmlformats-package.relationships+xml"/>
  <Override PartName="/ppt/slideLayouts/_rels/slideLayout40.xml.rels" ContentType="application/vnd.openxmlformats-package.relationships+xml"/>
  <Override PartName="/ppt/slideLayouts/_rels/slideLayout39.xml.rels" ContentType="application/vnd.openxmlformats-package.relationships+xml"/>
  <Override PartName="/ppt/slideLayouts/_rels/slideLayout33.xml.rels" ContentType="application/vnd.openxmlformats-package.relationships+xml"/>
  <Override PartName="/ppt/slideLayouts/_rels/slideLayout29.xml.rels" ContentType="application/vnd.openxmlformats-package.relationships+xml"/>
  <Override PartName="/ppt/slideLayouts/_rels/slideLayout119.xml.rels" ContentType="application/vnd.openxmlformats-package.relationships+xml"/>
  <Override PartName="/ppt/slideLayouts/_rels/slideLayout15.xml.rels" ContentType="application/vnd.openxmlformats-package.relationships+xml"/>
  <Override PartName="/ppt/slideLayouts/_rels/slideLayout116.xml.rels" ContentType="application/vnd.openxmlformats-package.relationships+xml"/>
  <Override PartName="/ppt/slideLayouts/_rels/slideLayout12.xml.rels" ContentType="application/vnd.openxmlformats-package.relationships+xml"/>
  <Override PartName="/ppt/slideLayouts/_rels/slideLayout36.xml.rels" ContentType="application/vnd.openxmlformats-package.relationships+xml"/>
  <Override PartName="/ppt/slideLayouts/_rels/slideLayout80.xml.rels" ContentType="application/vnd.openxmlformats-package.relationships+xml"/>
  <Override PartName="/ppt/slideLayouts/_rels/slideLayout97.xml.rels" ContentType="application/vnd.openxmlformats-package.relationships+xml"/>
  <Override PartName="/ppt/slideLayouts/_rels/slideLayout106.xml.rels" ContentType="application/vnd.openxmlformats-package.relationships+xml"/>
  <Override PartName="/ppt/slideLayouts/_rels/slideLayout117.xml.rels" ContentType="application/vnd.openxmlformats-package.relationships+xml"/>
  <Override PartName="/ppt/slideLayouts/_rels/slideLayout13.xml.rels" ContentType="application/vnd.openxmlformats-package.relationships+xml"/>
  <Override PartName="/ppt/slideLayouts/_rels/slideLayout37.xml.rels" ContentType="application/vnd.openxmlformats-package.relationships+xml"/>
  <Override PartName="/ppt/slideLayouts/_rels/slideLayout81.xml.rels" ContentType="application/vnd.openxmlformats-package.relationships+xml"/>
  <Override PartName="/ppt/slideLayouts/_rels/slideLayout98.xml.rels" ContentType="application/vnd.openxmlformats-package.relationships+xml"/>
  <Override PartName="/ppt/slideLayouts/_rels/slideLayout107.xml.rels" ContentType="application/vnd.openxmlformats-package.relationships+xml"/>
  <Override PartName="/ppt/slideLayouts/_rels/slideLayout129.xml.rels" ContentType="application/vnd.openxmlformats-package.relationships+xml"/>
  <Override PartName="/ppt/slideLayouts/_rels/slideLayout25.xml.rels" ContentType="application/vnd.openxmlformats-package.relationships+xml"/>
  <Override PartName="/ppt/slideLayouts/_rels/slideLayout70.xml.rels" ContentType="application/vnd.openxmlformats-package.relationships+xml"/>
  <Override PartName="/ppt/slideLayouts/_rels/slideLayout26.xml.rels" ContentType="application/vnd.openxmlformats-package.relationships+xml"/>
  <Override PartName="/ppt/slideLayouts/_rels/slideLayout94.xml.rels" ContentType="application/vnd.openxmlformats-package.relationships+xml"/>
  <Override PartName="/ppt/slideLayouts/_rels/slideLayout62.xml.rels" ContentType="application/vnd.openxmlformats-package.relationships+xml"/>
  <Override PartName="/ppt/slideLayouts/_rels/slideLayout63.xml.rels" ContentType="application/vnd.openxmlformats-package.relationships+xml"/>
  <Override PartName="/ppt/slideLayouts/_rels/slideLayout67.xml.rels" ContentType="application/vnd.openxmlformats-package.relationships+xml"/>
  <Override PartName="/ppt/slideLayouts/_rels/slideLayout71.xml.rels" ContentType="application/vnd.openxmlformats-package.relationships+xml"/>
  <Override PartName="/ppt/slideLayouts/_rels/slideLayout68.xml.rels" ContentType="application/vnd.openxmlformats-package.relationships+xml"/>
  <Override PartName="/ppt/slideLayouts/_rels/slideLayout72.xml.rels" ContentType="application/vnd.openxmlformats-package.relationships+xml"/>
  <Override PartName="/ppt/slideLayouts/_rels/slideLayout69.xml.rels" ContentType="application/vnd.openxmlformats-package.relationships+xml"/>
  <Override PartName="/ppt/slideLayouts/_rels/slideLayout73.xml.rels" ContentType="application/vnd.openxmlformats-package.relationships+xml"/>
  <Override PartName="/ppt/slideLayouts/_rels/slideLayout74.xml.rels" ContentType="application/vnd.openxmlformats-package.relationships+xml"/>
  <Override PartName="/ppt/slideLayouts/_rels/slideLayout75.xml.rels" ContentType="application/vnd.openxmlformats-package.relationships+xml"/>
  <Override PartName="/ppt/slideLayouts/_rels/slideLayout76.xml.rels" ContentType="application/vnd.openxmlformats-package.relationships+xml"/>
  <Override PartName="/ppt/slideLayouts/_rels/slideLayout78.xml.rels" ContentType="application/vnd.openxmlformats-package.relationships+xml"/>
  <Override PartName="/ppt/slideLayouts/_rels/slideLayout86.xml.rels" ContentType="application/vnd.openxmlformats-package.relationships+xml"/>
  <Override PartName="/ppt/slideLayouts/_rels/slideLayout87.xml.rels" ContentType="application/vnd.openxmlformats-package.relationships+xml"/>
  <Override PartName="/ppt/slideLayouts/_rels/slideLayout88.xml.rels" ContentType="application/vnd.openxmlformats-package.relationships+xml"/>
  <Override PartName="/ppt/slideLayouts/_rels/slideLayout27.xml.rels" ContentType="application/vnd.openxmlformats-package.relationships+xml"/>
  <Override PartName="/ppt/slideLayouts/_rels/slideLayout1.xml.rels" ContentType="application/vnd.openxmlformats-package.relationships+xml"/>
  <Override PartName="/ppt/slideLayouts/_rels/slideLayout2.xml.rels" ContentType="application/vnd.openxmlformats-package.relationships+xml"/>
  <Override PartName="/ppt/slideLayouts/_rels/slideLayout28.xml.rels" ContentType="application/vnd.openxmlformats-package.relationships+xml"/>
  <Override PartName="/ppt/slideLayouts/_rels/slideLayout3.xml.rels" ContentType="application/vnd.openxmlformats-package.relationships+xml"/>
  <Override PartName="/ppt/slideLayouts/_rels/slideLayout4.xml.rels" ContentType="application/vnd.openxmlformats-package.relationships+xml"/>
  <Override PartName="/ppt/slideLayouts/_rels/slideLayout5.xml.rels" ContentType="application/vnd.openxmlformats-package.relationships+xml"/>
  <Override PartName="/ppt/slideLayouts/_rels/slideLayout100.xml.rels" ContentType="application/vnd.openxmlformats-package.relationships+xml"/>
  <Override PartName="/ppt/slideLayouts/_rels/slideLayout101.xml.rels" ContentType="application/vnd.openxmlformats-package.relationships+xml"/>
  <Override PartName="/ppt/slideLayouts/_rels/slideLayout102.xml.rels" ContentType="application/vnd.openxmlformats-package.relationships+xml"/>
  <Override PartName="/ppt/slideLayouts/_rels/slideLayout103.xml.rels" ContentType="application/vnd.openxmlformats-package.relationships+xml"/>
  <Override PartName="/ppt/slideLayouts/slideLayout124.xml" ContentType="application/vnd.openxmlformats-officedocument.presentationml.slideLayout+xml"/>
  <Override PartName="/ppt/slideLayouts/slideLayout123.xml" ContentType="application/vnd.openxmlformats-officedocument.presentationml.slideLayout+xml"/>
  <Override PartName="/ppt/slideLayouts/slideLayout122.xml" ContentType="application/vnd.openxmlformats-officedocument.presentationml.slideLayout+xml"/>
  <Override PartName="/ppt/slideLayouts/slideLayout121.xml" ContentType="application/vnd.openxmlformats-officedocument.presentationml.slideLayout+xml"/>
  <Override PartName="/ppt/slideLayouts/slideLayout120.xml" ContentType="application/vnd.openxmlformats-officedocument.presentationml.slideLayout+xml"/>
  <Override PartName="/ppt/slideLayouts/slideLayout119.xml" ContentType="application/vnd.openxmlformats-officedocument.presentationml.slideLayout+xml"/>
  <Override PartName="/ppt/slideLayouts/slideLayout14.xml" ContentType="application/vnd.openxmlformats-officedocument.presentationml.slideLayout+xml"/>
  <Override PartName="/ppt/slideLayouts/slideLayout82.xml" ContentType="application/vnd.openxmlformats-officedocument.presentationml.slideLayout+xml"/>
  <Override PartName="/ppt/slideLayouts/slideLayout21.xml" ContentType="application/vnd.openxmlformats-officedocument.presentationml.slideLayout+xml"/>
  <Override PartName="/ppt/slideLayouts/slideLayout126.xml" ContentType="application/vnd.openxmlformats-officedocument.presentationml.slideLayout+xml"/>
  <Override PartName="/ppt/slideLayouts/slideLayout58.xml" ContentType="application/vnd.openxmlformats-officedocument.presentationml.slideLayout+xml"/>
  <Override PartName="/ppt/slideLayouts/slideLayout20.xml" ContentType="application/vnd.openxmlformats-officedocument.presentationml.slideLayout+xml"/>
  <Override PartName="/ppt/slideLayouts/slideLayout125.xml" ContentType="application/vnd.openxmlformats-officedocument.presentationml.slideLayout+xml"/>
  <Override PartName="/ppt/slideLayouts/slideLayout57.xml" ContentType="application/vnd.openxmlformats-officedocument.presentationml.slideLayout+xml"/>
  <Override PartName="/ppt/slideLayouts/slideLayout127.xml" ContentType="application/vnd.openxmlformats-officedocument.presentationml.slideLayout+xml"/>
  <Override PartName="/ppt/slideLayouts/slideLayout59.xml" ContentType="application/vnd.openxmlformats-officedocument.presentationml.slideLayout+xml"/>
  <Override PartName="/ppt/slideLayouts/slideLayout128.xml" ContentType="application/vnd.openxmlformats-officedocument.presentationml.slideLayout+xml"/>
  <Override PartName="/ppt/slideLayouts/slideLayout115.xml" ContentType="application/vnd.openxmlformats-officedocument.presentationml.slideLayout+xml"/>
  <Override PartName="/ppt/slideLayouts/slideLayout10.xml" ContentType="application/vnd.openxmlformats-officedocument.presentationml.slideLayout+xml"/>
  <Override PartName="/ppt/slideLayouts/slideLayout9.xml" ContentType="application/vnd.openxmlformats-officedocument.presentationml.slideLayout+xml"/>
  <Override PartName="/ppt/slideLayouts/slideLayout47.xml" ContentType="application/vnd.openxmlformats-officedocument.presentationml.slideLayout+xml"/>
  <Override PartName="/ppt/slideLayouts/slideLayout92.xml" ContentType="application/vnd.openxmlformats-officedocument.presentationml.slideLayout+xml"/>
  <Override PartName="/ppt/slideLayouts/slideLayout24.xml" ContentType="application/vnd.openxmlformats-officedocument.presentationml.slideLayout+xml"/>
  <Override PartName="/ppt/slideLayouts/slideLayout129.xml" ContentType="application/vnd.openxmlformats-officedocument.presentationml.slideLayout+xml"/>
  <Override PartName="/ppt/slideLayouts/slideLayout116.xml" ContentType="application/vnd.openxmlformats-officedocument.presentationml.slideLayout+xml"/>
  <Override PartName="/ppt/slideLayouts/slideLayout11.xml" ContentType="application/vnd.openxmlformats-officedocument.presentationml.slideLayout+xml"/>
  <Override PartName="/ppt/slideLayouts/slideLayout22.xml" ContentType="application/vnd.openxmlformats-officedocument.presentationml.slideLayout+xml"/>
  <Override PartName="/ppt/slideLayouts/slideLayout90.xml" ContentType="application/vnd.openxmlformats-officedocument.presentationml.slideLayout+xml"/>
  <Override PartName="/ppt/slideLayouts/slideLayout48.xml" ContentType="application/vnd.openxmlformats-officedocument.presentationml.slideLayout+xml"/>
  <Override PartName="/ppt/slideLayouts/slideLayout117.xml" ContentType="application/vnd.openxmlformats-officedocument.presentationml.slideLayout+xml"/>
  <Override PartName="/ppt/slideLayouts/slideLayout23.xml" ContentType="application/vnd.openxmlformats-officedocument.presentationml.slideLayout+xml"/>
  <Override PartName="/ppt/slideLayouts/slideLayout91.xml" ContentType="application/vnd.openxmlformats-officedocument.presentationml.slideLayout+xml"/>
  <Override PartName="/ppt/slideLayouts/slideLayout4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46.xml" ContentType="application/vnd.openxmlformats-officedocument.presentationml.slideLayout+xml"/>
  <Override PartName="/ppt/slideLayouts/slideLayout8.xml" ContentType="application/vnd.openxmlformats-officedocument.presentationml.slideLayout+xml"/>
  <Override PartName="/ppt/slideLayouts/slideLayout52.xml" ContentType="application/vnd.openxmlformats-officedocument.presentationml.slideLayout+xml"/>
  <Override PartName="/ppt/slideLayouts/slideLayout130.xml" ContentType="application/vnd.openxmlformats-officedocument.presentationml.slideLayout+xml"/>
  <Override PartName="/ppt/slideLayouts/slideLayout56.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3.xml" ContentType="application/vnd.openxmlformats-officedocument.presentationml.slideLayout+xml"/>
  <Override PartName="/ppt/slideLayouts/slideLayout131.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45.xml" ContentType="application/vnd.openxmlformats-officedocument.presentationml.slideLayout+xml"/>
  <Override PartName="/ppt/slideLayouts/slideLayout7.xml" ContentType="application/vnd.openxmlformats-officedocument.presentationml.slideLayout+xml"/>
  <Override PartName="/ppt/slideLayouts/slideLayout44.xml" ContentType="application/vnd.openxmlformats-officedocument.presentationml.slideLayout+xml"/>
  <Override PartName="/ppt/slideLayouts/slideLayout6.xml" ContentType="application/vnd.openxmlformats-officedocument.presentationml.slideLayout+xml"/>
  <Override PartName="/ppt/slideLayouts/slideLayout118.xml" ContentType="application/vnd.openxmlformats-officedocument.presentationml.slideLayout+xml"/>
  <Override PartName="/ppt/slideLayouts/slideLayout43.xml" ContentType="application/vnd.openxmlformats-officedocument.presentationml.slideLayout+xml"/>
  <Override PartName="/ppt/slideLayouts/slideLayout42.xml" ContentType="application/vnd.openxmlformats-officedocument.presentationml.slideLayout+xml"/>
  <Override PartName="/ppt/slideLayouts/slideLayout41.xml" ContentType="application/vnd.openxmlformats-officedocument.presentationml.slideLayout+xml"/>
  <Override PartName="/ppt/slideLayouts/slideLayout39.xml" ContentType="application/vnd.openxmlformats-officedocument.presentationml.slideLayout+xml"/>
  <Override PartName="/ppt/slideLayouts/slideLayout132.xml" ContentType="application/vnd.openxmlformats-officedocument.presentationml.slideLayout+xml"/>
  <Override PartName="/ppt/slideLayouts/slideLayout40.xml" ContentType="application/vnd.openxmlformats-officedocument.presentationml.slideLayout+xml"/>
  <Override PartName="/ppt/slideLayouts/slideLayout38.xml" ContentType="application/vnd.openxmlformats-officedocument.presentationml.slideLayout+xml"/>
  <Override PartName="/ppt/slideLayouts/slideLayout37.xml" ContentType="application/vnd.openxmlformats-officedocument.presentationml.slideLayout+xml"/>
  <Override PartName="/ppt/slideLayouts/slideLayout36.xml" ContentType="application/vnd.openxmlformats-officedocument.presentationml.slideLayout+xml"/>
  <Override PartName="/ppt/slideLayouts/slideLayout35.xml" ContentType="application/vnd.openxmlformats-officedocument.presentationml.slideLayout+xml"/>
  <Override PartName="/ppt/slideLayouts/slideLayout34.xml" ContentType="application/vnd.openxmlformats-officedocument.presentationml.slideLayout+xml"/>
  <Override PartName="/ppt/slideLayouts/slideLayout33.xml" ContentType="application/vnd.openxmlformats-officedocument.presentationml.slideLayout+xml"/>
  <Override PartName="/ppt/slideLayouts/slideLayout83.xml" ContentType="application/vnd.openxmlformats-officedocument.presentationml.slideLayout+xml"/>
  <Override PartName="/ppt/slideLayouts/slideLayout15.xml" ContentType="application/vnd.openxmlformats-officedocument.presentationml.slideLayout+xml"/>
  <Override PartName="/ppt/slideLayouts/slideLayout12.xml" ContentType="application/vnd.openxmlformats-officedocument.presentationml.slideLayout+xml"/>
  <Override PartName="/ppt/slideLayouts/slideLayout80.xml" ContentType="application/vnd.openxmlformats-officedocument.presentationml.slideLayout+xml"/>
  <Override PartName="/ppt/slideLayouts/slideLayout84.xml" ContentType="application/vnd.openxmlformats-officedocument.presentationml.slideLayout+xml"/>
  <Override PartName="/ppt/slideLayouts/slideLayout16.xml" ContentType="application/vnd.openxmlformats-officedocument.presentationml.slideLayout+xml"/>
  <Override PartName="/ppt/slideLayouts/slideLayout13.xml" ContentType="application/vnd.openxmlformats-officedocument.presentationml.slideLayout+xml"/>
  <Override PartName="/ppt/slideLayouts/slideLayout81.xml" ContentType="application/vnd.openxmlformats-officedocument.presentationml.slideLayout+xml"/>
  <Override PartName="/ppt/slideLayouts/slideLayout25.xml" ContentType="application/vnd.openxmlformats-officedocument.presentationml.slideLayout+xml"/>
  <Override PartName="/ppt/slideLayouts/slideLayout93.xml" ContentType="application/vnd.openxmlformats-officedocument.presentationml.slideLayout+xml"/>
  <Override PartName="/ppt/slideLayouts/slideLayout26.xml" ContentType="application/vnd.openxmlformats-officedocument.presentationml.slideLayout+xml"/>
  <Override PartName="/ppt/slideLayouts/slideLayout94.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17.xml" ContentType="application/vnd.openxmlformats-officedocument.presentationml.slideLayout+xml"/>
  <Override PartName="/ppt/slideLayouts/slideLayout85.xml" ContentType="application/vnd.openxmlformats-officedocument.presentationml.slideLayout+xml"/>
  <Override PartName="/ppt/slideLayouts/slideLayout18.xml" ContentType="application/vnd.openxmlformats-officedocument.presentationml.slideLayout+xml"/>
  <Override PartName="/ppt/slideLayouts/slideLayout86.xml" ContentType="application/vnd.openxmlformats-officedocument.presentationml.slideLayout+xml"/>
  <Override PartName="/ppt/slideLayouts/slideLayout19.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27.xml" ContentType="application/vnd.openxmlformats-officedocument.presentationml.slideLayout+xml"/>
  <Override PartName="/ppt/slideLayouts/slideLayout1.xml" ContentType="application/vnd.openxmlformats-officedocument.presentationml.slideLayout+xml"/>
  <Override PartName="/ppt/slideLayouts/slideLayout95.xml" ContentType="application/vnd.openxmlformats-officedocument.presentationml.slideLayout+xml"/>
  <Override PartName="/ppt/slideLayouts/slideLayout2.xml" ContentType="application/vnd.openxmlformats-officedocument.presentationml.slideLayout+xml"/>
  <Override PartName="/ppt/slideLayouts/slideLayout28.xml" ContentType="application/vnd.openxmlformats-officedocument.presentationml.slideLayout+xml"/>
  <Override PartName="/ppt/slideLayouts/slideLayout96.xml" ContentType="application/vnd.openxmlformats-officedocument.presentationml.slideLayout+xml"/>
  <Override PartName="/ppt/slideLayouts/slideLayout3.xml" ContentType="application/vnd.openxmlformats-officedocument.presentationml.slideLayout+xml"/>
  <Override PartName="/ppt/slideLayouts/slideLayout29.xml" ContentType="application/vnd.openxmlformats-officedocument.presentationml.slideLayout+xml"/>
  <Override PartName="/ppt/slideLayouts/slideLayout97.xml" ContentType="application/vnd.openxmlformats-officedocument.presentationml.slideLayout+xml"/>
  <Override PartName="/ppt/slideLayouts/slideLayout4.xml" ContentType="application/vnd.openxmlformats-officedocument.presentationml.slideLayout+xml"/>
  <Override PartName="/ppt/slideLayouts/slideLayout98.xml" ContentType="application/vnd.openxmlformats-officedocument.presentationml.slideLayout+xml"/>
  <Override PartName="/ppt/slideLayouts/slideLayout5.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s/slide13.xml" ContentType="application/vnd.openxmlformats-officedocument.presentationml.slide+xml"/>
  <Override PartName="/ppt/slides/slide12.xml" ContentType="application/vnd.openxmlformats-officedocument.presentationml.slide+xml"/>
  <Override PartName="/ppt/slides/slide9.xml" ContentType="application/vnd.openxmlformats-officedocument.presentationml.slide+xml"/>
  <Override PartName="/ppt/slides/slide11.xml" ContentType="application/vnd.openxmlformats-officedocument.presentationml.slide+xml"/>
  <Override PartName="/ppt/slides/slide8.xml" ContentType="application/vnd.openxmlformats-officedocument.presentationml.slide+xml"/>
  <Override PartName="/ppt/slides/slide18.xml" ContentType="application/vnd.openxmlformats-officedocument.presentationml.slide+xml"/>
  <Override PartName="/ppt/slides/slide3.xml" ContentType="application/vnd.openxmlformats-officedocument.presentationml.slide+xml"/>
  <Override PartName="/ppt/slides/slide17.xml" ContentType="application/vnd.openxmlformats-officedocument.presentationml.slide+xml"/>
  <Override PartName="/ppt/slides/slide2.xml" ContentType="application/vnd.openxmlformats-officedocument.presentationml.slide+xml"/>
  <Override PartName="/ppt/slides/_rels/slide10.xml.rels" ContentType="application/vnd.openxmlformats-package.relationships+xml"/>
  <Override PartName="/ppt/slides/_rels/slide7.xml.rels" ContentType="application/vnd.openxmlformats-package.relationships+xml"/>
  <Override PartName="/ppt/slides/_rels/slide6.xml.rels" ContentType="application/vnd.openxmlformats-package.relationships+xml"/>
  <Override PartName="/ppt/slides/_rels/slide3.xml.rels" ContentType="application/vnd.openxmlformats-package.relationships+xml"/>
  <Override PartName="/ppt/slides/_rels/slide5.xml.rels" ContentType="application/vnd.openxmlformats-package.relationships+xml"/>
  <Override PartName="/ppt/slides/_rels/slide13.xml.rels" ContentType="application/vnd.openxmlformats-package.relationships+xml"/>
  <Override PartName="/ppt/slides/_rels/slide16.xml.rels" ContentType="application/vnd.openxmlformats-package.relationships+xml"/>
  <Override PartName="/ppt/slides/_rels/slide12.xml.rels" ContentType="application/vnd.openxmlformats-package.relationships+xml"/>
  <Override PartName="/ppt/slides/_rels/slide15.xml.rels" ContentType="application/vnd.openxmlformats-package.relationships+xml"/>
  <Override PartName="/ppt/slides/_rels/slide9.xml.rels" ContentType="application/vnd.openxmlformats-package.relationships+xml"/>
  <Override PartName="/ppt/slides/_rels/slide11.xml.rels" ContentType="application/vnd.openxmlformats-package.relationships+xml"/>
  <Override PartName="/ppt/slides/_rels/slide14.xml.rels" ContentType="application/vnd.openxmlformats-package.relationships+xml"/>
  <Override PartName="/ppt/slides/_rels/slide8.xml.rels" ContentType="application/vnd.openxmlformats-package.relationships+xml"/>
  <Override PartName="/ppt/slides/_rels/slide18.xml.rels" ContentType="application/vnd.openxmlformats-package.relationships+xml"/>
  <Override PartName="/ppt/slides/_rels/slide17.xml.rels" ContentType="application/vnd.openxmlformats-package.relationships+xml"/>
  <Override PartName="/ppt/slides/_rels/slide1.xml.rels" ContentType="application/vnd.openxmlformats-package.relationships+xml"/>
  <Override PartName="/ppt/slides/_rels/slide4.xml.rels" ContentType="application/vnd.openxmlformats-package.relationships+xml"/>
  <Override PartName="/ppt/slides/_rels/slide2.xml.rels" ContentType="application/vnd.openxmlformats-package.relationships+xml"/>
  <Override PartName="/ppt/slides/slide16.xml" ContentType="application/vnd.openxmlformats-officedocument.presentationml.slide+xml"/>
  <Override PartName="/ppt/slides/slide1.xml" ContentType="application/vnd.openxmlformats-officedocument.presentationml.slide+xml"/>
  <Override PartName="/ppt/slides/slide15.xml" ContentType="application/vnd.openxmlformats-officedocument.presentationml.slide+xml"/>
  <Override PartName="/ppt/slides/slide14.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10.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 id="2147483700" r:id="rId6"/>
    <p:sldMasterId id="2147483713" r:id="rId7"/>
    <p:sldMasterId id="2147483726" r:id="rId8"/>
    <p:sldMasterId id="2147483739" r:id="rId9"/>
    <p:sldMasterId id="2147483752" r:id="rId10"/>
    <p:sldMasterId id="2147483765" r:id="rId11"/>
    <p:sldMasterId id="2147483778" r:id="rId12"/>
  </p:sldMasterIdLst>
  <p:sldIdLst>
    <p:sldId id="256" r:id="rId13"/>
    <p:sldId id="257" r:id="rId14"/>
    <p:sldId id="258" r:id="rId15"/>
    <p:sldId id="259" r:id="rId16"/>
    <p:sldId id="260" r:id="rId17"/>
    <p:sldId id="261" r:id="rId18"/>
    <p:sldId id="262" r:id="rId19"/>
    <p:sldId id="263" r:id="rId20"/>
    <p:sldId id="264" r:id="rId21"/>
    <p:sldId id="265" r:id="rId22"/>
    <p:sldId id="266" r:id="rId23"/>
    <p:sldId id="267" r:id="rId24"/>
    <p:sldId id="268" r:id="rId25"/>
    <p:sldId id="269" r:id="rId26"/>
    <p:sldId id="270" r:id="rId27"/>
    <p:sldId id="271" r:id="rId28"/>
    <p:sldId id="272" r:id="rId29"/>
    <p:sldId id="273" r:id="rId30"/>
  </p:sldIdLst>
  <p:sldSz cx="9144000" cy="5143500"/>
  <p:notesSz cx="7559675" cy="10691812"/>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slideMaster" Target="slideMasters/slideMaster8.xml"/><Relationship Id="rId10" Type="http://schemas.openxmlformats.org/officeDocument/2006/relationships/slideMaster" Target="slideMasters/slideMaster9.xml"/><Relationship Id="rId11" Type="http://schemas.openxmlformats.org/officeDocument/2006/relationships/slideMaster" Target="slideMasters/slideMaster10.xml"/><Relationship Id="rId12" Type="http://schemas.openxmlformats.org/officeDocument/2006/relationships/slideMaster" Target="slideMasters/slideMaster11.xml"/><Relationship Id="rId13" Type="http://schemas.openxmlformats.org/officeDocument/2006/relationships/slide" Target="slides/slide1.xml"/><Relationship Id="rId14" Type="http://schemas.openxmlformats.org/officeDocument/2006/relationships/slide" Target="slides/slide2.xml"/><Relationship Id="rId15" Type="http://schemas.openxmlformats.org/officeDocument/2006/relationships/slide" Target="slides/slide3.xml"/><Relationship Id="rId16" Type="http://schemas.openxmlformats.org/officeDocument/2006/relationships/slide" Target="slides/slide4.xml"/><Relationship Id="rId17" Type="http://schemas.openxmlformats.org/officeDocument/2006/relationships/slide" Target="slides/slide5.xml"/><Relationship Id="rId18" Type="http://schemas.openxmlformats.org/officeDocument/2006/relationships/slide" Target="slides/slide6.xml"/><Relationship Id="rId19" Type="http://schemas.openxmlformats.org/officeDocument/2006/relationships/slide" Target="slides/slide7.xml"/><Relationship Id="rId20" Type="http://schemas.openxmlformats.org/officeDocument/2006/relationships/slide" Target="slides/slide8.xml"/><Relationship Id="rId21" Type="http://schemas.openxmlformats.org/officeDocument/2006/relationships/slide" Target="slides/slide9.xml"/><Relationship Id="rId22" Type="http://schemas.openxmlformats.org/officeDocument/2006/relationships/slide" Target="slides/slide10.xml"/><Relationship Id="rId23" Type="http://schemas.openxmlformats.org/officeDocument/2006/relationships/slide" Target="slides/slide11.xml"/><Relationship Id="rId24" Type="http://schemas.openxmlformats.org/officeDocument/2006/relationships/slide" Target="slides/slide12.xml"/><Relationship Id="rId25" Type="http://schemas.openxmlformats.org/officeDocument/2006/relationships/slide" Target="slides/slide13.xml"/><Relationship Id="rId26" Type="http://schemas.openxmlformats.org/officeDocument/2006/relationships/slide" Target="slides/slide14.xml"/><Relationship Id="rId27" Type="http://schemas.openxmlformats.org/officeDocument/2006/relationships/slide" Target="slides/slide15.xml"/><Relationship Id="rId28" Type="http://schemas.openxmlformats.org/officeDocument/2006/relationships/slide" Target="slides/slide16.xml"/><Relationship Id="rId29" Type="http://schemas.openxmlformats.org/officeDocument/2006/relationships/slide" Target="slides/slide17.xml"/><Relationship Id="rId30" Type="http://schemas.openxmlformats.org/officeDocument/2006/relationships/slide" Target="slides/slide18.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0.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1.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2.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3.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4.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5.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6.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7.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8.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9.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0.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1.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2.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3.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4.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5.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6.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7.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8.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9.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0.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21.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2.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3.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4.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5.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6.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7.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8.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9.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30.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31.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32.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3.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4.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5.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7.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8.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9.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0.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5.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6.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7.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8.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9.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0.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1.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2.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5.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6.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7.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8.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9.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0.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1.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2.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3.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4.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5.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6.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7.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98.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99.xml.rels><?xml version="1.0" encoding="UTF-8"?>
<Relationships xmlns="http://schemas.openxmlformats.org/package/2006/relationships"><Relationship Id="rId1" Type="http://schemas.openxmlformats.org/officeDocument/2006/relationships/slideMaster" Target="../slideMasters/slideMaster9.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4"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25" name="PlaceHolder 2"/>
          <p:cNvSpPr>
            <a:spLocks noGrp="1"/>
          </p:cNvSpPr>
          <p:nvPr>
            <p:ph type="body"/>
          </p:nvPr>
        </p:nvSpPr>
        <p:spPr>
          <a:xfrm>
            <a:off x="457200" y="1203480"/>
            <a:ext cx="8229240" cy="1422720"/>
          </a:xfrm>
          <a:prstGeom prst="rect">
            <a:avLst/>
          </a:prstGeom>
        </p:spPr>
        <p:txBody>
          <a:bodyPr lIns="0" rIns="0" tIns="0" bIns="0">
            <a:normAutofit/>
          </a:bodyPr>
          <a:p>
            <a:endParaRPr b="0" lang="en-US" sz="3200" spc="-1" strike="noStrike">
              <a:latin typeface="Arial"/>
            </a:endParaRPr>
          </a:p>
        </p:txBody>
      </p:sp>
      <p:sp>
        <p:nvSpPr>
          <p:cNvPr id="26" name="PlaceHolder 3"/>
          <p:cNvSpPr>
            <a:spLocks noGrp="1"/>
          </p:cNvSpPr>
          <p:nvPr>
            <p:ph type="body"/>
          </p:nvPr>
        </p:nvSpPr>
        <p:spPr>
          <a:xfrm>
            <a:off x="457200" y="2761920"/>
            <a:ext cx="822924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10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321"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322"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3200" spc="-1" strike="noStrike">
              <a:latin typeface="Arial"/>
            </a:endParaRPr>
          </a:p>
        </p:txBody>
      </p:sp>
      <p:sp>
        <p:nvSpPr>
          <p:cNvPr id="323"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3200" spc="-1" strike="noStrike">
              <a:latin typeface="Arial"/>
            </a:endParaRPr>
          </a:p>
        </p:txBody>
      </p:sp>
    </p:spTree>
  </p:cSld>
</p:sldLayout>
</file>

<file path=ppt/slideLayouts/slideLayout10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324"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10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325" name="PlaceHolder 1"/>
          <p:cNvSpPr>
            <a:spLocks noGrp="1"/>
          </p:cNvSpPr>
          <p:nvPr>
            <p:ph type="subTitle"/>
          </p:nvPr>
        </p:nvSpPr>
        <p:spPr>
          <a:xfrm>
            <a:off x="457200" y="205200"/>
            <a:ext cx="8229240" cy="39812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0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326"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327"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3200" spc="-1" strike="noStrike">
              <a:latin typeface="Arial"/>
            </a:endParaRPr>
          </a:p>
        </p:txBody>
      </p:sp>
      <p:sp>
        <p:nvSpPr>
          <p:cNvPr id="328"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3200" spc="-1" strike="noStrike">
              <a:latin typeface="Arial"/>
            </a:endParaRPr>
          </a:p>
        </p:txBody>
      </p:sp>
      <p:sp>
        <p:nvSpPr>
          <p:cNvPr id="329"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10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330"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331"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3200" spc="-1" strike="noStrike">
              <a:latin typeface="Arial"/>
            </a:endParaRPr>
          </a:p>
        </p:txBody>
      </p:sp>
      <p:sp>
        <p:nvSpPr>
          <p:cNvPr id="332"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3200" spc="-1" strike="noStrike">
              <a:latin typeface="Arial"/>
            </a:endParaRPr>
          </a:p>
        </p:txBody>
      </p:sp>
      <p:sp>
        <p:nvSpPr>
          <p:cNvPr id="333" name="PlaceHolder 4"/>
          <p:cNvSpPr>
            <a:spLocks noGrp="1"/>
          </p:cNvSpPr>
          <p:nvPr>
            <p:ph type="body"/>
          </p:nvPr>
        </p:nvSpPr>
        <p:spPr>
          <a:xfrm>
            <a:off x="4674240" y="2761920"/>
            <a:ext cx="40158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10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34"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335"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3200" spc="-1" strike="noStrike">
              <a:latin typeface="Arial"/>
            </a:endParaRPr>
          </a:p>
        </p:txBody>
      </p:sp>
      <p:sp>
        <p:nvSpPr>
          <p:cNvPr id="336"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3200" spc="-1" strike="noStrike">
              <a:latin typeface="Arial"/>
            </a:endParaRPr>
          </a:p>
        </p:txBody>
      </p:sp>
      <p:sp>
        <p:nvSpPr>
          <p:cNvPr id="337" name="PlaceHolder 4"/>
          <p:cNvSpPr>
            <a:spLocks noGrp="1"/>
          </p:cNvSpPr>
          <p:nvPr>
            <p:ph type="body"/>
          </p:nvPr>
        </p:nvSpPr>
        <p:spPr>
          <a:xfrm>
            <a:off x="457200" y="2761920"/>
            <a:ext cx="822924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10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38"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339" name="PlaceHolder 2"/>
          <p:cNvSpPr>
            <a:spLocks noGrp="1"/>
          </p:cNvSpPr>
          <p:nvPr>
            <p:ph type="body"/>
          </p:nvPr>
        </p:nvSpPr>
        <p:spPr>
          <a:xfrm>
            <a:off x="457200" y="1203480"/>
            <a:ext cx="8229240" cy="1422720"/>
          </a:xfrm>
          <a:prstGeom prst="rect">
            <a:avLst/>
          </a:prstGeom>
        </p:spPr>
        <p:txBody>
          <a:bodyPr lIns="0" rIns="0" tIns="0" bIns="0">
            <a:normAutofit/>
          </a:bodyPr>
          <a:p>
            <a:endParaRPr b="0" lang="en-US" sz="3200" spc="-1" strike="noStrike">
              <a:latin typeface="Arial"/>
            </a:endParaRPr>
          </a:p>
        </p:txBody>
      </p:sp>
      <p:sp>
        <p:nvSpPr>
          <p:cNvPr id="340" name="PlaceHolder 3"/>
          <p:cNvSpPr>
            <a:spLocks noGrp="1"/>
          </p:cNvSpPr>
          <p:nvPr>
            <p:ph type="body"/>
          </p:nvPr>
        </p:nvSpPr>
        <p:spPr>
          <a:xfrm>
            <a:off x="457200" y="2761920"/>
            <a:ext cx="822924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10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41"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342"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3200" spc="-1" strike="noStrike">
              <a:latin typeface="Arial"/>
            </a:endParaRPr>
          </a:p>
        </p:txBody>
      </p:sp>
      <p:sp>
        <p:nvSpPr>
          <p:cNvPr id="343"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3200" spc="-1" strike="noStrike">
              <a:latin typeface="Arial"/>
            </a:endParaRPr>
          </a:p>
        </p:txBody>
      </p:sp>
      <p:sp>
        <p:nvSpPr>
          <p:cNvPr id="344"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3200" spc="-1" strike="noStrike">
              <a:latin typeface="Arial"/>
            </a:endParaRPr>
          </a:p>
        </p:txBody>
      </p:sp>
      <p:sp>
        <p:nvSpPr>
          <p:cNvPr id="345" name="PlaceHolder 5"/>
          <p:cNvSpPr>
            <a:spLocks noGrp="1"/>
          </p:cNvSpPr>
          <p:nvPr>
            <p:ph type="body"/>
          </p:nvPr>
        </p:nvSpPr>
        <p:spPr>
          <a:xfrm>
            <a:off x="4674240" y="2761920"/>
            <a:ext cx="40158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10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46"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347" name="PlaceHolder 2"/>
          <p:cNvSpPr>
            <a:spLocks noGrp="1"/>
          </p:cNvSpPr>
          <p:nvPr>
            <p:ph type="body"/>
          </p:nvPr>
        </p:nvSpPr>
        <p:spPr>
          <a:xfrm>
            <a:off x="457200" y="1203480"/>
            <a:ext cx="2649600" cy="1422720"/>
          </a:xfrm>
          <a:prstGeom prst="rect">
            <a:avLst/>
          </a:prstGeom>
        </p:spPr>
        <p:txBody>
          <a:bodyPr lIns="0" rIns="0" tIns="0" bIns="0">
            <a:normAutofit/>
          </a:bodyPr>
          <a:p>
            <a:endParaRPr b="0" lang="en-US" sz="3200" spc="-1" strike="noStrike">
              <a:latin typeface="Arial"/>
            </a:endParaRPr>
          </a:p>
        </p:txBody>
      </p:sp>
      <p:sp>
        <p:nvSpPr>
          <p:cNvPr id="348" name="PlaceHolder 3"/>
          <p:cNvSpPr>
            <a:spLocks noGrp="1"/>
          </p:cNvSpPr>
          <p:nvPr>
            <p:ph type="body"/>
          </p:nvPr>
        </p:nvSpPr>
        <p:spPr>
          <a:xfrm>
            <a:off x="3239640" y="1203480"/>
            <a:ext cx="2649600" cy="1422720"/>
          </a:xfrm>
          <a:prstGeom prst="rect">
            <a:avLst/>
          </a:prstGeom>
        </p:spPr>
        <p:txBody>
          <a:bodyPr lIns="0" rIns="0" tIns="0" bIns="0">
            <a:normAutofit/>
          </a:bodyPr>
          <a:p>
            <a:endParaRPr b="0" lang="en-US" sz="3200" spc="-1" strike="noStrike">
              <a:latin typeface="Arial"/>
            </a:endParaRPr>
          </a:p>
        </p:txBody>
      </p:sp>
      <p:sp>
        <p:nvSpPr>
          <p:cNvPr id="349" name="PlaceHolder 4"/>
          <p:cNvSpPr>
            <a:spLocks noGrp="1"/>
          </p:cNvSpPr>
          <p:nvPr>
            <p:ph type="body"/>
          </p:nvPr>
        </p:nvSpPr>
        <p:spPr>
          <a:xfrm>
            <a:off x="6022080" y="1203480"/>
            <a:ext cx="2649600" cy="1422720"/>
          </a:xfrm>
          <a:prstGeom prst="rect">
            <a:avLst/>
          </a:prstGeom>
        </p:spPr>
        <p:txBody>
          <a:bodyPr lIns="0" rIns="0" tIns="0" bIns="0">
            <a:normAutofit/>
          </a:bodyPr>
          <a:p>
            <a:endParaRPr b="0" lang="en-US" sz="3200" spc="-1" strike="noStrike">
              <a:latin typeface="Arial"/>
            </a:endParaRPr>
          </a:p>
        </p:txBody>
      </p:sp>
      <p:sp>
        <p:nvSpPr>
          <p:cNvPr id="350" name="PlaceHolder 5"/>
          <p:cNvSpPr>
            <a:spLocks noGrp="1"/>
          </p:cNvSpPr>
          <p:nvPr>
            <p:ph type="body"/>
          </p:nvPr>
        </p:nvSpPr>
        <p:spPr>
          <a:xfrm>
            <a:off x="457200" y="2761920"/>
            <a:ext cx="2649600" cy="1422720"/>
          </a:xfrm>
          <a:prstGeom prst="rect">
            <a:avLst/>
          </a:prstGeom>
        </p:spPr>
        <p:txBody>
          <a:bodyPr lIns="0" rIns="0" tIns="0" bIns="0">
            <a:normAutofit/>
          </a:bodyPr>
          <a:p>
            <a:endParaRPr b="0" lang="en-US" sz="3200" spc="-1" strike="noStrike">
              <a:latin typeface="Arial"/>
            </a:endParaRPr>
          </a:p>
        </p:txBody>
      </p:sp>
      <p:sp>
        <p:nvSpPr>
          <p:cNvPr id="351" name="PlaceHolder 6"/>
          <p:cNvSpPr>
            <a:spLocks noGrp="1"/>
          </p:cNvSpPr>
          <p:nvPr>
            <p:ph type="body"/>
          </p:nvPr>
        </p:nvSpPr>
        <p:spPr>
          <a:xfrm>
            <a:off x="3239640" y="2761920"/>
            <a:ext cx="2649600" cy="1422720"/>
          </a:xfrm>
          <a:prstGeom prst="rect">
            <a:avLst/>
          </a:prstGeom>
        </p:spPr>
        <p:txBody>
          <a:bodyPr lIns="0" rIns="0" tIns="0" bIns="0">
            <a:normAutofit/>
          </a:bodyPr>
          <a:p>
            <a:endParaRPr b="0" lang="en-US" sz="3200" spc="-1" strike="noStrike">
              <a:latin typeface="Arial"/>
            </a:endParaRPr>
          </a:p>
        </p:txBody>
      </p:sp>
      <p:sp>
        <p:nvSpPr>
          <p:cNvPr id="352" name="PlaceHolder 7"/>
          <p:cNvSpPr>
            <a:spLocks noGrp="1"/>
          </p:cNvSpPr>
          <p:nvPr>
            <p:ph type="body"/>
          </p:nvPr>
        </p:nvSpPr>
        <p:spPr>
          <a:xfrm>
            <a:off x="6022080" y="2761920"/>
            <a:ext cx="26496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10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28"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3200" spc="-1" strike="noStrike">
              <a:latin typeface="Arial"/>
            </a:endParaRPr>
          </a:p>
        </p:txBody>
      </p:sp>
      <p:sp>
        <p:nvSpPr>
          <p:cNvPr id="29"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3200" spc="-1" strike="noStrike">
              <a:latin typeface="Arial"/>
            </a:endParaRPr>
          </a:p>
        </p:txBody>
      </p:sp>
      <p:sp>
        <p:nvSpPr>
          <p:cNvPr id="30"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3200" spc="-1" strike="noStrike">
              <a:latin typeface="Arial"/>
            </a:endParaRPr>
          </a:p>
        </p:txBody>
      </p:sp>
      <p:sp>
        <p:nvSpPr>
          <p:cNvPr id="31" name="PlaceHolder 5"/>
          <p:cNvSpPr>
            <a:spLocks noGrp="1"/>
          </p:cNvSpPr>
          <p:nvPr>
            <p:ph type="body"/>
          </p:nvPr>
        </p:nvSpPr>
        <p:spPr>
          <a:xfrm>
            <a:off x="4674240" y="2761920"/>
            <a:ext cx="40158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1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56"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357"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358"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359" name="PlaceHolder 2"/>
          <p:cNvSpPr>
            <a:spLocks noGrp="1"/>
          </p:cNvSpPr>
          <p:nvPr>
            <p:ph type="body"/>
          </p:nvPr>
        </p:nvSpPr>
        <p:spPr>
          <a:xfrm>
            <a:off x="457200" y="1203480"/>
            <a:ext cx="8229240" cy="2982960"/>
          </a:xfrm>
          <a:prstGeom prst="rect">
            <a:avLst/>
          </a:prstGeom>
        </p:spPr>
        <p:txBody>
          <a:bodyPr lIns="0" rIns="0" tIns="0" bIns="0">
            <a:normAutofit/>
          </a:bodyPr>
          <a:p>
            <a:endParaRPr b="0" lang="en-US" sz="3200" spc="-1" strike="noStrike">
              <a:latin typeface="Arial"/>
            </a:endParaRPr>
          </a:p>
        </p:txBody>
      </p:sp>
    </p:spTree>
  </p:cSld>
</p:sldLayout>
</file>

<file path=ppt/slideLayouts/slideLayout1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360"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361"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3200" spc="-1" strike="noStrike">
              <a:latin typeface="Arial"/>
            </a:endParaRPr>
          </a:p>
        </p:txBody>
      </p:sp>
      <p:sp>
        <p:nvSpPr>
          <p:cNvPr id="362"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3200" spc="-1" strike="noStrike">
              <a:latin typeface="Arial"/>
            </a:endParaRPr>
          </a:p>
        </p:txBody>
      </p:sp>
    </p:spTree>
  </p:cSld>
</p:sldLayout>
</file>

<file path=ppt/slideLayouts/slideLayout1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363"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1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364" name="PlaceHolder 1"/>
          <p:cNvSpPr>
            <a:spLocks noGrp="1"/>
          </p:cNvSpPr>
          <p:nvPr>
            <p:ph type="subTitle"/>
          </p:nvPr>
        </p:nvSpPr>
        <p:spPr>
          <a:xfrm>
            <a:off x="457200" y="205200"/>
            <a:ext cx="8229240" cy="39812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365"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366"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3200" spc="-1" strike="noStrike">
              <a:latin typeface="Arial"/>
            </a:endParaRPr>
          </a:p>
        </p:txBody>
      </p:sp>
      <p:sp>
        <p:nvSpPr>
          <p:cNvPr id="367"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3200" spc="-1" strike="noStrike">
              <a:latin typeface="Arial"/>
            </a:endParaRPr>
          </a:p>
        </p:txBody>
      </p:sp>
      <p:sp>
        <p:nvSpPr>
          <p:cNvPr id="368"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1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369"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370"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3200" spc="-1" strike="noStrike">
              <a:latin typeface="Arial"/>
            </a:endParaRPr>
          </a:p>
        </p:txBody>
      </p:sp>
      <p:sp>
        <p:nvSpPr>
          <p:cNvPr id="371"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3200" spc="-1" strike="noStrike">
              <a:latin typeface="Arial"/>
            </a:endParaRPr>
          </a:p>
        </p:txBody>
      </p:sp>
      <p:sp>
        <p:nvSpPr>
          <p:cNvPr id="372" name="PlaceHolder 4"/>
          <p:cNvSpPr>
            <a:spLocks noGrp="1"/>
          </p:cNvSpPr>
          <p:nvPr>
            <p:ph type="body"/>
          </p:nvPr>
        </p:nvSpPr>
        <p:spPr>
          <a:xfrm>
            <a:off x="4674240" y="2761920"/>
            <a:ext cx="40158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1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73"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374"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3200" spc="-1" strike="noStrike">
              <a:latin typeface="Arial"/>
            </a:endParaRPr>
          </a:p>
        </p:txBody>
      </p:sp>
      <p:sp>
        <p:nvSpPr>
          <p:cNvPr id="375"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3200" spc="-1" strike="noStrike">
              <a:latin typeface="Arial"/>
            </a:endParaRPr>
          </a:p>
        </p:txBody>
      </p:sp>
      <p:sp>
        <p:nvSpPr>
          <p:cNvPr id="376" name="PlaceHolder 4"/>
          <p:cNvSpPr>
            <a:spLocks noGrp="1"/>
          </p:cNvSpPr>
          <p:nvPr>
            <p:ph type="body"/>
          </p:nvPr>
        </p:nvSpPr>
        <p:spPr>
          <a:xfrm>
            <a:off x="457200" y="2761920"/>
            <a:ext cx="822924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1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77"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378" name="PlaceHolder 2"/>
          <p:cNvSpPr>
            <a:spLocks noGrp="1"/>
          </p:cNvSpPr>
          <p:nvPr>
            <p:ph type="body"/>
          </p:nvPr>
        </p:nvSpPr>
        <p:spPr>
          <a:xfrm>
            <a:off x="457200" y="1203480"/>
            <a:ext cx="8229240" cy="1422720"/>
          </a:xfrm>
          <a:prstGeom prst="rect">
            <a:avLst/>
          </a:prstGeom>
        </p:spPr>
        <p:txBody>
          <a:bodyPr lIns="0" rIns="0" tIns="0" bIns="0">
            <a:normAutofit/>
          </a:bodyPr>
          <a:p>
            <a:endParaRPr b="0" lang="en-US" sz="3200" spc="-1" strike="noStrike">
              <a:latin typeface="Arial"/>
            </a:endParaRPr>
          </a:p>
        </p:txBody>
      </p:sp>
      <p:sp>
        <p:nvSpPr>
          <p:cNvPr id="379" name="PlaceHolder 3"/>
          <p:cNvSpPr>
            <a:spLocks noGrp="1"/>
          </p:cNvSpPr>
          <p:nvPr>
            <p:ph type="body"/>
          </p:nvPr>
        </p:nvSpPr>
        <p:spPr>
          <a:xfrm>
            <a:off x="457200" y="2761920"/>
            <a:ext cx="822924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1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80"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381"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3200" spc="-1" strike="noStrike">
              <a:latin typeface="Arial"/>
            </a:endParaRPr>
          </a:p>
        </p:txBody>
      </p:sp>
      <p:sp>
        <p:nvSpPr>
          <p:cNvPr id="382"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3200" spc="-1" strike="noStrike">
              <a:latin typeface="Arial"/>
            </a:endParaRPr>
          </a:p>
        </p:txBody>
      </p:sp>
      <p:sp>
        <p:nvSpPr>
          <p:cNvPr id="383"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3200" spc="-1" strike="noStrike">
              <a:latin typeface="Arial"/>
            </a:endParaRPr>
          </a:p>
        </p:txBody>
      </p:sp>
      <p:sp>
        <p:nvSpPr>
          <p:cNvPr id="384" name="PlaceHolder 5"/>
          <p:cNvSpPr>
            <a:spLocks noGrp="1"/>
          </p:cNvSpPr>
          <p:nvPr>
            <p:ph type="body"/>
          </p:nvPr>
        </p:nvSpPr>
        <p:spPr>
          <a:xfrm>
            <a:off x="4674240" y="2761920"/>
            <a:ext cx="40158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2"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33" name="PlaceHolder 2"/>
          <p:cNvSpPr>
            <a:spLocks noGrp="1"/>
          </p:cNvSpPr>
          <p:nvPr>
            <p:ph type="body"/>
          </p:nvPr>
        </p:nvSpPr>
        <p:spPr>
          <a:xfrm>
            <a:off x="457200" y="1203480"/>
            <a:ext cx="2649600" cy="1422720"/>
          </a:xfrm>
          <a:prstGeom prst="rect">
            <a:avLst/>
          </a:prstGeom>
        </p:spPr>
        <p:txBody>
          <a:bodyPr lIns="0" rIns="0" tIns="0" bIns="0">
            <a:normAutofit/>
          </a:bodyPr>
          <a:p>
            <a:endParaRPr b="0" lang="en-US" sz="3200" spc="-1" strike="noStrike">
              <a:latin typeface="Arial"/>
            </a:endParaRPr>
          </a:p>
        </p:txBody>
      </p:sp>
      <p:sp>
        <p:nvSpPr>
          <p:cNvPr id="34" name="PlaceHolder 3"/>
          <p:cNvSpPr>
            <a:spLocks noGrp="1"/>
          </p:cNvSpPr>
          <p:nvPr>
            <p:ph type="body"/>
          </p:nvPr>
        </p:nvSpPr>
        <p:spPr>
          <a:xfrm>
            <a:off x="3239640" y="1203480"/>
            <a:ext cx="2649600" cy="1422720"/>
          </a:xfrm>
          <a:prstGeom prst="rect">
            <a:avLst/>
          </a:prstGeom>
        </p:spPr>
        <p:txBody>
          <a:bodyPr lIns="0" rIns="0" tIns="0" bIns="0">
            <a:normAutofit/>
          </a:bodyPr>
          <a:p>
            <a:endParaRPr b="0" lang="en-US" sz="3200" spc="-1" strike="noStrike">
              <a:latin typeface="Arial"/>
            </a:endParaRPr>
          </a:p>
        </p:txBody>
      </p:sp>
      <p:sp>
        <p:nvSpPr>
          <p:cNvPr id="35" name="PlaceHolder 4"/>
          <p:cNvSpPr>
            <a:spLocks noGrp="1"/>
          </p:cNvSpPr>
          <p:nvPr>
            <p:ph type="body"/>
          </p:nvPr>
        </p:nvSpPr>
        <p:spPr>
          <a:xfrm>
            <a:off x="6022080" y="1203480"/>
            <a:ext cx="2649600" cy="1422720"/>
          </a:xfrm>
          <a:prstGeom prst="rect">
            <a:avLst/>
          </a:prstGeom>
        </p:spPr>
        <p:txBody>
          <a:bodyPr lIns="0" rIns="0" tIns="0" bIns="0">
            <a:normAutofit/>
          </a:bodyPr>
          <a:p>
            <a:endParaRPr b="0" lang="en-US" sz="3200" spc="-1" strike="noStrike">
              <a:latin typeface="Arial"/>
            </a:endParaRPr>
          </a:p>
        </p:txBody>
      </p:sp>
      <p:sp>
        <p:nvSpPr>
          <p:cNvPr id="36" name="PlaceHolder 5"/>
          <p:cNvSpPr>
            <a:spLocks noGrp="1"/>
          </p:cNvSpPr>
          <p:nvPr>
            <p:ph type="body"/>
          </p:nvPr>
        </p:nvSpPr>
        <p:spPr>
          <a:xfrm>
            <a:off x="457200" y="2761920"/>
            <a:ext cx="2649600" cy="1422720"/>
          </a:xfrm>
          <a:prstGeom prst="rect">
            <a:avLst/>
          </a:prstGeom>
        </p:spPr>
        <p:txBody>
          <a:bodyPr lIns="0" rIns="0" tIns="0" bIns="0">
            <a:normAutofit/>
          </a:bodyPr>
          <a:p>
            <a:endParaRPr b="0" lang="en-US" sz="3200" spc="-1" strike="noStrike">
              <a:latin typeface="Arial"/>
            </a:endParaRPr>
          </a:p>
        </p:txBody>
      </p:sp>
      <p:sp>
        <p:nvSpPr>
          <p:cNvPr id="37" name="PlaceHolder 6"/>
          <p:cNvSpPr>
            <a:spLocks noGrp="1"/>
          </p:cNvSpPr>
          <p:nvPr>
            <p:ph type="body"/>
          </p:nvPr>
        </p:nvSpPr>
        <p:spPr>
          <a:xfrm>
            <a:off x="3239640" y="2761920"/>
            <a:ext cx="2649600" cy="1422720"/>
          </a:xfrm>
          <a:prstGeom prst="rect">
            <a:avLst/>
          </a:prstGeom>
        </p:spPr>
        <p:txBody>
          <a:bodyPr lIns="0" rIns="0" tIns="0" bIns="0">
            <a:normAutofit/>
          </a:bodyPr>
          <a:p>
            <a:endParaRPr b="0" lang="en-US" sz="3200" spc="-1" strike="noStrike">
              <a:latin typeface="Arial"/>
            </a:endParaRPr>
          </a:p>
        </p:txBody>
      </p:sp>
      <p:sp>
        <p:nvSpPr>
          <p:cNvPr id="38" name="PlaceHolder 7"/>
          <p:cNvSpPr>
            <a:spLocks noGrp="1"/>
          </p:cNvSpPr>
          <p:nvPr>
            <p:ph type="body"/>
          </p:nvPr>
        </p:nvSpPr>
        <p:spPr>
          <a:xfrm>
            <a:off x="6022080" y="2761920"/>
            <a:ext cx="26496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1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85"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386" name="PlaceHolder 2"/>
          <p:cNvSpPr>
            <a:spLocks noGrp="1"/>
          </p:cNvSpPr>
          <p:nvPr>
            <p:ph type="body"/>
          </p:nvPr>
        </p:nvSpPr>
        <p:spPr>
          <a:xfrm>
            <a:off x="457200" y="1203480"/>
            <a:ext cx="2649600" cy="1422720"/>
          </a:xfrm>
          <a:prstGeom prst="rect">
            <a:avLst/>
          </a:prstGeom>
        </p:spPr>
        <p:txBody>
          <a:bodyPr lIns="0" rIns="0" tIns="0" bIns="0">
            <a:normAutofit/>
          </a:bodyPr>
          <a:p>
            <a:endParaRPr b="0" lang="en-US" sz="3200" spc="-1" strike="noStrike">
              <a:latin typeface="Arial"/>
            </a:endParaRPr>
          </a:p>
        </p:txBody>
      </p:sp>
      <p:sp>
        <p:nvSpPr>
          <p:cNvPr id="387" name="PlaceHolder 3"/>
          <p:cNvSpPr>
            <a:spLocks noGrp="1"/>
          </p:cNvSpPr>
          <p:nvPr>
            <p:ph type="body"/>
          </p:nvPr>
        </p:nvSpPr>
        <p:spPr>
          <a:xfrm>
            <a:off x="3239640" y="1203480"/>
            <a:ext cx="2649600" cy="1422720"/>
          </a:xfrm>
          <a:prstGeom prst="rect">
            <a:avLst/>
          </a:prstGeom>
        </p:spPr>
        <p:txBody>
          <a:bodyPr lIns="0" rIns="0" tIns="0" bIns="0">
            <a:normAutofit/>
          </a:bodyPr>
          <a:p>
            <a:endParaRPr b="0" lang="en-US" sz="3200" spc="-1" strike="noStrike">
              <a:latin typeface="Arial"/>
            </a:endParaRPr>
          </a:p>
        </p:txBody>
      </p:sp>
      <p:sp>
        <p:nvSpPr>
          <p:cNvPr id="388" name="PlaceHolder 4"/>
          <p:cNvSpPr>
            <a:spLocks noGrp="1"/>
          </p:cNvSpPr>
          <p:nvPr>
            <p:ph type="body"/>
          </p:nvPr>
        </p:nvSpPr>
        <p:spPr>
          <a:xfrm>
            <a:off x="6022080" y="1203480"/>
            <a:ext cx="2649600" cy="1422720"/>
          </a:xfrm>
          <a:prstGeom prst="rect">
            <a:avLst/>
          </a:prstGeom>
        </p:spPr>
        <p:txBody>
          <a:bodyPr lIns="0" rIns="0" tIns="0" bIns="0">
            <a:normAutofit/>
          </a:bodyPr>
          <a:p>
            <a:endParaRPr b="0" lang="en-US" sz="3200" spc="-1" strike="noStrike">
              <a:latin typeface="Arial"/>
            </a:endParaRPr>
          </a:p>
        </p:txBody>
      </p:sp>
      <p:sp>
        <p:nvSpPr>
          <p:cNvPr id="389" name="PlaceHolder 5"/>
          <p:cNvSpPr>
            <a:spLocks noGrp="1"/>
          </p:cNvSpPr>
          <p:nvPr>
            <p:ph type="body"/>
          </p:nvPr>
        </p:nvSpPr>
        <p:spPr>
          <a:xfrm>
            <a:off x="457200" y="2761920"/>
            <a:ext cx="2649600" cy="1422720"/>
          </a:xfrm>
          <a:prstGeom prst="rect">
            <a:avLst/>
          </a:prstGeom>
        </p:spPr>
        <p:txBody>
          <a:bodyPr lIns="0" rIns="0" tIns="0" bIns="0">
            <a:normAutofit/>
          </a:bodyPr>
          <a:p>
            <a:endParaRPr b="0" lang="en-US" sz="3200" spc="-1" strike="noStrike">
              <a:latin typeface="Arial"/>
            </a:endParaRPr>
          </a:p>
        </p:txBody>
      </p:sp>
      <p:sp>
        <p:nvSpPr>
          <p:cNvPr id="390" name="PlaceHolder 6"/>
          <p:cNvSpPr>
            <a:spLocks noGrp="1"/>
          </p:cNvSpPr>
          <p:nvPr>
            <p:ph type="body"/>
          </p:nvPr>
        </p:nvSpPr>
        <p:spPr>
          <a:xfrm>
            <a:off x="3239640" y="2761920"/>
            <a:ext cx="2649600" cy="1422720"/>
          </a:xfrm>
          <a:prstGeom prst="rect">
            <a:avLst/>
          </a:prstGeom>
        </p:spPr>
        <p:txBody>
          <a:bodyPr lIns="0" rIns="0" tIns="0" bIns="0">
            <a:normAutofit/>
          </a:bodyPr>
          <a:p>
            <a:endParaRPr b="0" lang="en-US" sz="3200" spc="-1" strike="noStrike">
              <a:latin typeface="Arial"/>
            </a:endParaRPr>
          </a:p>
        </p:txBody>
      </p:sp>
      <p:sp>
        <p:nvSpPr>
          <p:cNvPr id="391" name="PlaceHolder 7"/>
          <p:cNvSpPr>
            <a:spLocks noGrp="1"/>
          </p:cNvSpPr>
          <p:nvPr>
            <p:ph type="body"/>
          </p:nvPr>
        </p:nvSpPr>
        <p:spPr>
          <a:xfrm>
            <a:off x="6022080" y="2761920"/>
            <a:ext cx="26496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1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95"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396"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397"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398" name="PlaceHolder 2"/>
          <p:cNvSpPr>
            <a:spLocks noGrp="1"/>
          </p:cNvSpPr>
          <p:nvPr>
            <p:ph type="body"/>
          </p:nvPr>
        </p:nvSpPr>
        <p:spPr>
          <a:xfrm>
            <a:off x="457200" y="1203480"/>
            <a:ext cx="8229240" cy="2982960"/>
          </a:xfrm>
          <a:prstGeom prst="rect">
            <a:avLst/>
          </a:prstGeom>
        </p:spPr>
        <p:txBody>
          <a:bodyPr lIns="0" rIns="0" tIns="0" bIns="0">
            <a:normAutofit/>
          </a:bodyPr>
          <a:p>
            <a:endParaRPr b="0" lang="en-US" sz="3200" spc="-1" strike="noStrike">
              <a:latin typeface="Arial"/>
            </a:endParaRPr>
          </a:p>
        </p:txBody>
      </p:sp>
    </p:spTree>
  </p:cSld>
</p:sldLayout>
</file>

<file path=ppt/slideLayouts/slideLayout1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399"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400"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3200" spc="-1" strike="noStrike">
              <a:latin typeface="Arial"/>
            </a:endParaRPr>
          </a:p>
        </p:txBody>
      </p:sp>
      <p:sp>
        <p:nvSpPr>
          <p:cNvPr id="401"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3200" spc="-1" strike="noStrike">
              <a:latin typeface="Arial"/>
            </a:endParaRPr>
          </a:p>
        </p:txBody>
      </p:sp>
    </p:spTree>
  </p:cSld>
</p:sldLayout>
</file>

<file path=ppt/slideLayouts/slideLayout1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02"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1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403" name="PlaceHolder 1"/>
          <p:cNvSpPr>
            <a:spLocks noGrp="1"/>
          </p:cNvSpPr>
          <p:nvPr>
            <p:ph type="subTitle"/>
          </p:nvPr>
        </p:nvSpPr>
        <p:spPr>
          <a:xfrm>
            <a:off x="457200" y="205200"/>
            <a:ext cx="8229240" cy="39812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404"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405"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3200" spc="-1" strike="noStrike">
              <a:latin typeface="Arial"/>
            </a:endParaRPr>
          </a:p>
        </p:txBody>
      </p:sp>
      <p:sp>
        <p:nvSpPr>
          <p:cNvPr id="406"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3200" spc="-1" strike="noStrike">
              <a:latin typeface="Arial"/>
            </a:endParaRPr>
          </a:p>
        </p:txBody>
      </p:sp>
      <p:sp>
        <p:nvSpPr>
          <p:cNvPr id="407"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1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408"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409"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3200" spc="-1" strike="noStrike">
              <a:latin typeface="Arial"/>
            </a:endParaRPr>
          </a:p>
        </p:txBody>
      </p:sp>
      <p:sp>
        <p:nvSpPr>
          <p:cNvPr id="410"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3200" spc="-1" strike="noStrike">
              <a:latin typeface="Arial"/>
            </a:endParaRPr>
          </a:p>
        </p:txBody>
      </p:sp>
      <p:sp>
        <p:nvSpPr>
          <p:cNvPr id="411" name="PlaceHolder 4"/>
          <p:cNvSpPr>
            <a:spLocks noGrp="1"/>
          </p:cNvSpPr>
          <p:nvPr>
            <p:ph type="body"/>
          </p:nvPr>
        </p:nvSpPr>
        <p:spPr>
          <a:xfrm>
            <a:off x="4674240" y="2761920"/>
            <a:ext cx="40158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1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412"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413"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3200" spc="-1" strike="noStrike">
              <a:latin typeface="Arial"/>
            </a:endParaRPr>
          </a:p>
        </p:txBody>
      </p:sp>
      <p:sp>
        <p:nvSpPr>
          <p:cNvPr id="414"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3200" spc="-1" strike="noStrike">
              <a:latin typeface="Arial"/>
            </a:endParaRPr>
          </a:p>
        </p:txBody>
      </p:sp>
      <p:sp>
        <p:nvSpPr>
          <p:cNvPr id="415" name="PlaceHolder 4"/>
          <p:cNvSpPr>
            <a:spLocks noGrp="1"/>
          </p:cNvSpPr>
          <p:nvPr>
            <p:ph type="body"/>
          </p:nvPr>
        </p:nvSpPr>
        <p:spPr>
          <a:xfrm>
            <a:off x="457200" y="2761920"/>
            <a:ext cx="822924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416"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417" name="PlaceHolder 2"/>
          <p:cNvSpPr>
            <a:spLocks noGrp="1"/>
          </p:cNvSpPr>
          <p:nvPr>
            <p:ph type="body"/>
          </p:nvPr>
        </p:nvSpPr>
        <p:spPr>
          <a:xfrm>
            <a:off x="457200" y="1203480"/>
            <a:ext cx="8229240" cy="1422720"/>
          </a:xfrm>
          <a:prstGeom prst="rect">
            <a:avLst/>
          </a:prstGeom>
        </p:spPr>
        <p:txBody>
          <a:bodyPr lIns="0" rIns="0" tIns="0" bIns="0">
            <a:normAutofit/>
          </a:bodyPr>
          <a:p>
            <a:endParaRPr b="0" lang="en-US" sz="3200" spc="-1" strike="noStrike">
              <a:latin typeface="Arial"/>
            </a:endParaRPr>
          </a:p>
        </p:txBody>
      </p:sp>
      <p:sp>
        <p:nvSpPr>
          <p:cNvPr id="418" name="PlaceHolder 3"/>
          <p:cNvSpPr>
            <a:spLocks noGrp="1"/>
          </p:cNvSpPr>
          <p:nvPr>
            <p:ph type="body"/>
          </p:nvPr>
        </p:nvSpPr>
        <p:spPr>
          <a:xfrm>
            <a:off x="457200" y="2761920"/>
            <a:ext cx="822924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1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419"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420"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3200" spc="-1" strike="noStrike">
              <a:latin typeface="Arial"/>
            </a:endParaRPr>
          </a:p>
        </p:txBody>
      </p:sp>
      <p:sp>
        <p:nvSpPr>
          <p:cNvPr id="421"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3200" spc="-1" strike="noStrike">
              <a:latin typeface="Arial"/>
            </a:endParaRPr>
          </a:p>
        </p:txBody>
      </p:sp>
      <p:sp>
        <p:nvSpPr>
          <p:cNvPr id="422"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3200" spc="-1" strike="noStrike">
              <a:latin typeface="Arial"/>
            </a:endParaRPr>
          </a:p>
        </p:txBody>
      </p:sp>
      <p:sp>
        <p:nvSpPr>
          <p:cNvPr id="423" name="PlaceHolder 5"/>
          <p:cNvSpPr>
            <a:spLocks noGrp="1"/>
          </p:cNvSpPr>
          <p:nvPr>
            <p:ph type="body"/>
          </p:nvPr>
        </p:nvSpPr>
        <p:spPr>
          <a:xfrm>
            <a:off x="4674240" y="2761920"/>
            <a:ext cx="40158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1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424"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425" name="PlaceHolder 2"/>
          <p:cNvSpPr>
            <a:spLocks noGrp="1"/>
          </p:cNvSpPr>
          <p:nvPr>
            <p:ph type="body"/>
          </p:nvPr>
        </p:nvSpPr>
        <p:spPr>
          <a:xfrm>
            <a:off x="457200" y="1203480"/>
            <a:ext cx="2649600" cy="1422720"/>
          </a:xfrm>
          <a:prstGeom prst="rect">
            <a:avLst/>
          </a:prstGeom>
        </p:spPr>
        <p:txBody>
          <a:bodyPr lIns="0" rIns="0" tIns="0" bIns="0">
            <a:normAutofit/>
          </a:bodyPr>
          <a:p>
            <a:endParaRPr b="0" lang="en-US" sz="3200" spc="-1" strike="noStrike">
              <a:latin typeface="Arial"/>
            </a:endParaRPr>
          </a:p>
        </p:txBody>
      </p:sp>
      <p:sp>
        <p:nvSpPr>
          <p:cNvPr id="426" name="PlaceHolder 3"/>
          <p:cNvSpPr>
            <a:spLocks noGrp="1"/>
          </p:cNvSpPr>
          <p:nvPr>
            <p:ph type="body"/>
          </p:nvPr>
        </p:nvSpPr>
        <p:spPr>
          <a:xfrm>
            <a:off x="3239640" y="1203480"/>
            <a:ext cx="2649600" cy="1422720"/>
          </a:xfrm>
          <a:prstGeom prst="rect">
            <a:avLst/>
          </a:prstGeom>
        </p:spPr>
        <p:txBody>
          <a:bodyPr lIns="0" rIns="0" tIns="0" bIns="0">
            <a:normAutofit/>
          </a:bodyPr>
          <a:p>
            <a:endParaRPr b="0" lang="en-US" sz="3200" spc="-1" strike="noStrike">
              <a:latin typeface="Arial"/>
            </a:endParaRPr>
          </a:p>
        </p:txBody>
      </p:sp>
      <p:sp>
        <p:nvSpPr>
          <p:cNvPr id="427" name="PlaceHolder 4"/>
          <p:cNvSpPr>
            <a:spLocks noGrp="1"/>
          </p:cNvSpPr>
          <p:nvPr>
            <p:ph type="body"/>
          </p:nvPr>
        </p:nvSpPr>
        <p:spPr>
          <a:xfrm>
            <a:off x="6022080" y="1203480"/>
            <a:ext cx="2649600" cy="1422720"/>
          </a:xfrm>
          <a:prstGeom prst="rect">
            <a:avLst/>
          </a:prstGeom>
        </p:spPr>
        <p:txBody>
          <a:bodyPr lIns="0" rIns="0" tIns="0" bIns="0">
            <a:normAutofit/>
          </a:bodyPr>
          <a:p>
            <a:endParaRPr b="0" lang="en-US" sz="3200" spc="-1" strike="noStrike">
              <a:latin typeface="Arial"/>
            </a:endParaRPr>
          </a:p>
        </p:txBody>
      </p:sp>
      <p:sp>
        <p:nvSpPr>
          <p:cNvPr id="428" name="PlaceHolder 5"/>
          <p:cNvSpPr>
            <a:spLocks noGrp="1"/>
          </p:cNvSpPr>
          <p:nvPr>
            <p:ph type="body"/>
          </p:nvPr>
        </p:nvSpPr>
        <p:spPr>
          <a:xfrm>
            <a:off x="457200" y="2761920"/>
            <a:ext cx="2649600" cy="1422720"/>
          </a:xfrm>
          <a:prstGeom prst="rect">
            <a:avLst/>
          </a:prstGeom>
        </p:spPr>
        <p:txBody>
          <a:bodyPr lIns="0" rIns="0" tIns="0" bIns="0">
            <a:normAutofit/>
          </a:bodyPr>
          <a:p>
            <a:endParaRPr b="0" lang="en-US" sz="3200" spc="-1" strike="noStrike">
              <a:latin typeface="Arial"/>
            </a:endParaRPr>
          </a:p>
        </p:txBody>
      </p:sp>
      <p:sp>
        <p:nvSpPr>
          <p:cNvPr id="429" name="PlaceHolder 6"/>
          <p:cNvSpPr>
            <a:spLocks noGrp="1"/>
          </p:cNvSpPr>
          <p:nvPr>
            <p:ph type="body"/>
          </p:nvPr>
        </p:nvSpPr>
        <p:spPr>
          <a:xfrm>
            <a:off x="3239640" y="2761920"/>
            <a:ext cx="2649600" cy="1422720"/>
          </a:xfrm>
          <a:prstGeom prst="rect">
            <a:avLst/>
          </a:prstGeom>
        </p:spPr>
        <p:txBody>
          <a:bodyPr lIns="0" rIns="0" tIns="0" bIns="0">
            <a:normAutofit/>
          </a:bodyPr>
          <a:p>
            <a:endParaRPr b="0" lang="en-US" sz="3200" spc="-1" strike="noStrike">
              <a:latin typeface="Arial"/>
            </a:endParaRPr>
          </a:p>
        </p:txBody>
      </p:sp>
      <p:sp>
        <p:nvSpPr>
          <p:cNvPr id="430" name="PlaceHolder 7"/>
          <p:cNvSpPr>
            <a:spLocks noGrp="1"/>
          </p:cNvSpPr>
          <p:nvPr>
            <p:ph type="body"/>
          </p:nvPr>
        </p:nvSpPr>
        <p:spPr>
          <a:xfrm>
            <a:off x="6022080" y="2761920"/>
            <a:ext cx="26496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3"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44"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5"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46" name="PlaceHolder 2"/>
          <p:cNvSpPr>
            <a:spLocks noGrp="1"/>
          </p:cNvSpPr>
          <p:nvPr>
            <p:ph type="body"/>
          </p:nvPr>
        </p:nvSpPr>
        <p:spPr>
          <a:xfrm>
            <a:off x="457200" y="1203480"/>
            <a:ext cx="8229240" cy="2982960"/>
          </a:xfrm>
          <a:prstGeom prst="rect">
            <a:avLst/>
          </a:prstGeom>
        </p:spPr>
        <p:txBody>
          <a:bodyPr lIns="0" rIns="0" tIns="0" bIns="0">
            <a:normAutofit/>
          </a:bodyPr>
          <a:p>
            <a:endParaRPr b="0" lang="en-US" sz="3200" spc="-1" strike="noStrike">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7"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48"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3200" spc="-1" strike="noStrike">
              <a:latin typeface="Arial"/>
            </a:endParaRPr>
          </a:p>
        </p:txBody>
      </p:sp>
      <p:sp>
        <p:nvSpPr>
          <p:cNvPr id="49"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3200" spc="-1" strike="noStrike">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0"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1" name="PlaceHolder 1"/>
          <p:cNvSpPr>
            <a:spLocks noGrp="1"/>
          </p:cNvSpPr>
          <p:nvPr>
            <p:ph type="subTitle"/>
          </p:nvPr>
        </p:nvSpPr>
        <p:spPr>
          <a:xfrm>
            <a:off x="457200" y="205200"/>
            <a:ext cx="8229240" cy="39812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2"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53"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3200" spc="-1" strike="noStrike">
              <a:latin typeface="Arial"/>
            </a:endParaRPr>
          </a:p>
        </p:txBody>
      </p:sp>
      <p:sp>
        <p:nvSpPr>
          <p:cNvPr id="54"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3200" spc="-1" strike="noStrike">
              <a:latin typeface="Arial"/>
            </a:endParaRPr>
          </a:p>
        </p:txBody>
      </p:sp>
      <p:sp>
        <p:nvSpPr>
          <p:cNvPr id="55"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4"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6"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57"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3200" spc="-1" strike="noStrike">
              <a:latin typeface="Arial"/>
            </a:endParaRPr>
          </a:p>
        </p:txBody>
      </p:sp>
      <p:sp>
        <p:nvSpPr>
          <p:cNvPr id="58"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3200" spc="-1" strike="noStrike">
              <a:latin typeface="Arial"/>
            </a:endParaRPr>
          </a:p>
        </p:txBody>
      </p:sp>
      <p:sp>
        <p:nvSpPr>
          <p:cNvPr id="59" name="PlaceHolder 4"/>
          <p:cNvSpPr>
            <a:spLocks noGrp="1"/>
          </p:cNvSpPr>
          <p:nvPr>
            <p:ph type="body"/>
          </p:nvPr>
        </p:nvSpPr>
        <p:spPr>
          <a:xfrm>
            <a:off x="4674240" y="2761920"/>
            <a:ext cx="40158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0"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61"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3200" spc="-1" strike="noStrike">
              <a:latin typeface="Arial"/>
            </a:endParaRPr>
          </a:p>
        </p:txBody>
      </p:sp>
      <p:sp>
        <p:nvSpPr>
          <p:cNvPr id="62"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3200" spc="-1" strike="noStrike">
              <a:latin typeface="Arial"/>
            </a:endParaRPr>
          </a:p>
        </p:txBody>
      </p:sp>
      <p:sp>
        <p:nvSpPr>
          <p:cNvPr id="63" name="PlaceHolder 4"/>
          <p:cNvSpPr>
            <a:spLocks noGrp="1"/>
          </p:cNvSpPr>
          <p:nvPr>
            <p:ph type="body"/>
          </p:nvPr>
        </p:nvSpPr>
        <p:spPr>
          <a:xfrm>
            <a:off x="457200" y="2761920"/>
            <a:ext cx="822924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65" name="PlaceHolder 2"/>
          <p:cNvSpPr>
            <a:spLocks noGrp="1"/>
          </p:cNvSpPr>
          <p:nvPr>
            <p:ph type="body"/>
          </p:nvPr>
        </p:nvSpPr>
        <p:spPr>
          <a:xfrm>
            <a:off x="457200" y="1203480"/>
            <a:ext cx="8229240" cy="1422720"/>
          </a:xfrm>
          <a:prstGeom prst="rect">
            <a:avLst/>
          </a:prstGeom>
        </p:spPr>
        <p:txBody>
          <a:bodyPr lIns="0" rIns="0" tIns="0" bIns="0">
            <a:normAutofit/>
          </a:bodyPr>
          <a:p>
            <a:endParaRPr b="0" lang="en-US" sz="3200" spc="-1" strike="noStrike">
              <a:latin typeface="Arial"/>
            </a:endParaRPr>
          </a:p>
        </p:txBody>
      </p:sp>
      <p:sp>
        <p:nvSpPr>
          <p:cNvPr id="66" name="PlaceHolder 3"/>
          <p:cNvSpPr>
            <a:spLocks noGrp="1"/>
          </p:cNvSpPr>
          <p:nvPr>
            <p:ph type="body"/>
          </p:nvPr>
        </p:nvSpPr>
        <p:spPr>
          <a:xfrm>
            <a:off x="457200" y="2761920"/>
            <a:ext cx="822924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68"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3200" spc="-1" strike="noStrike">
              <a:latin typeface="Arial"/>
            </a:endParaRPr>
          </a:p>
        </p:txBody>
      </p:sp>
      <p:sp>
        <p:nvSpPr>
          <p:cNvPr id="69"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3200" spc="-1" strike="noStrike">
              <a:latin typeface="Arial"/>
            </a:endParaRPr>
          </a:p>
        </p:txBody>
      </p:sp>
      <p:sp>
        <p:nvSpPr>
          <p:cNvPr id="70"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3200" spc="-1" strike="noStrike">
              <a:latin typeface="Arial"/>
            </a:endParaRPr>
          </a:p>
        </p:txBody>
      </p:sp>
      <p:sp>
        <p:nvSpPr>
          <p:cNvPr id="71" name="PlaceHolder 5"/>
          <p:cNvSpPr>
            <a:spLocks noGrp="1"/>
          </p:cNvSpPr>
          <p:nvPr>
            <p:ph type="body"/>
          </p:nvPr>
        </p:nvSpPr>
        <p:spPr>
          <a:xfrm>
            <a:off x="4674240" y="2761920"/>
            <a:ext cx="40158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2"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73" name="PlaceHolder 2"/>
          <p:cNvSpPr>
            <a:spLocks noGrp="1"/>
          </p:cNvSpPr>
          <p:nvPr>
            <p:ph type="body"/>
          </p:nvPr>
        </p:nvSpPr>
        <p:spPr>
          <a:xfrm>
            <a:off x="457200" y="1203480"/>
            <a:ext cx="2649600" cy="1422720"/>
          </a:xfrm>
          <a:prstGeom prst="rect">
            <a:avLst/>
          </a:prstGeom>
        </p:spPr>
        <p:txBody>
          <a:bodyPr lIns="0" rIns="0" tIns="0" bIns="0">
            <a:normAutofit/>
          </a:bodyPr>
          <a:p>
            <a:endParaRPr b="0" lang="en-US" sz="3200" spc="-1" strike="noStrike">
              <a:latin typeface="Arial"/>
            </a:endParaRPr>
          </a:p>
        </p:txBody>
      </p:sp>
      <p:sp>
        <p:nvSpPr>
          <p:cNvPr id="74" name="PlaceHolder 3"/>
          <p:cNvSpPr>
            <a:spLocks noGrp="1"/>
          </p:cNvSpPr>
          <p:nvPr>
            <p:ph type="body"/>
          </p:nvPr>
        </p:nvSpPr>
        <p:spPr>
          <a:xfrm>
            <a:off x="3239640" y="1203480"/>
            <a:ext cx="2649600" cy="1422720"/>
          </a:xfrm>
          <a:prstGeom prst="rect">
            <a:avLst/>
          </a:prstGeom>
        </p:spPr>
        <p:txBody>
          <a:bodyPr lIns="0" rIns="0" tIns="0" bIns="0">
            <a:normAutofit/>
          </a:bodyPr>
          <a:p>
            <a:endParaRPr b="0" lang="en-US" sz="3200" spc="-1" strike="noStrike">
              <a:latin typeface="Arial"/>
            </a:endParaRPr>
          </a:p>
        </p:txBody>
      </p:sp>
      <p:sp>
        <p:nvSpPr>
          <p:cNvPr id="75" name="PlaceHolder 4"/>
          <p:cNvSpPr>
            <a:spLocks noGrp="1"/>
          </p:cNvSpPr>
          <p:nvPr>
            <p:ph type="body"/>
          </p:nvPr>
        </p:nvSpPr>
        <p:spPr>
          <a:xfrm>
            <a:off x="6022080" y="1203480"/>
            <a:ext cx="2649600" cy="1422720"/>
          </a:xfrm>
          <a:prstGeom prst="rect">
            <a:avLst/>
          </a:prstGeom>
        </p:spPr>
        <p:txBody>
          <a:bodyPr lIns="0" rIns="0" tIns="0" bIns="0">
            <a:normAutofit/>
          </a:bodyPr>
          <a:p>
            <a:endParaRPr b="0" lang="en-US" sz="3200" spc="-1" strike="noStrike">
              <a:latin typeface="Arial"/>
            </a:endParaRPr>
          </a:p>
        </p:txBody>
      </p:sp>
      <p:sp>
        <p:nvSpPr>
          <p:cNvPr id="76" name="PlaceHolder 5"/>
          <p:cNvSpPr>
            <a:spLocks noGrp="1"/>
          </p:cNvSpPr>
          <p:nvPr>
            <p:ph type="body"/>
          </p:nvPr>
        </p:nvSpPr>
        <p:spPr>
          <a:xfrm>
            <a:off x="457200" y="2761920"/>
            <a:ext cx="2649600" cy="1422720"/>
          </a:xfrm>
          <a:prstGeom prst="rect">
            <a:avLst/>
          </a:prstGeom>
        </p:spPr>
        <p:txBody>
          <a:bodyPr lIns="0" rIns="0" tIns="0" bIns="0">
            <a:normAutofit/>
          </a:bodyPr>
          <a:p>
            <a:endParaRPr b="0" lang="en-US" sz="3200" spc="-1" strike="noStrike">
              <a:latin typeface="Arial"/>
            </a:endParaRPr>
          </a:p>
        </p:txBody>
      </p:sp>
      <p:sp>
        <p:nvSpPr>
          <p:cNvPr id="77" name="PlaceHolder 6"/>
          <p:cNvSpPr>
            <a:spLocks noGrp="1"/>
          </p:cNvSpPr>
          <p:nvPr>
            <p:ph type="body"/>
          </p:nvPr>
        </p:nvSpPr>
        <p:spPr>
          <a:xfrm>
            <a:off x="3239640" y="2761920"/>
            <a:ext cx="2649600" cy="1422720"/>
          </a:xfrm>
          <a:prstGeom prst="rect">
            <a:avLst/>
          </a:prstGeom>
        </p:spPr>
        <p:txBody>
          <a:bodyPr lIns="0" rIns="0" tIns="0" bIns="0">
            <a:normAutofit/>
          </a:bodyPr>
          <a:p>
            <a:endParaRPr b="0" lang="en-US" sz="3200" spc="-1" strike="noStrike">
              <a:latin typeface="Arial"/>
            </a:endParaRPr>
          </a:p>
        </p:txBody>
      </p:sp>
      <p:sp>
        <p:nvSpPr>
          <p:cNvPr id="78" name="PlaceHolder 7"/>
          <p:cNvSpPr>
            <a:spLocks noGrp="1"/>
          </p:cNvSpPr>
          <p:nvPr>
            <p:ph type="body"/>
          </p:nvPr>
        </p:nvSpPr>
        <p:spPr>
          <a:xfrm>
            <a:off x="6022080" y="2761920"/>
            <a:ext cx="26496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2"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83"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4"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85" name="PlaceHolder 2"/>
          <p:cNvSpPr>
            <a:spLocks noGrp="1"/>
          </p:cNvSpPr>
          <p:nvPr>
            <p:ph type="body"/>
          </p:nvPr>
        </p:nvSpPr>
        <p:spPr>
          <a:xfrm>
            <a:off x="457200" y="1203480"/>
            <a:ext cx="8229240" cy="2982960"/>
          </a:xfrm>
          <a:prstGeom prst="rect">
            <a:avLst/>
          </a:prstGeom>
        </p:spPr>
        <p:txBody>
          <a:bodyPr lIns="0" rIns="0" tIns="0" bIns="0">
            <a:normAutofit/>
          </a:bodyPr>
          <a:p>
            <a:endParaRPr b="0" lang="en-US" sz="3200" spc="-1" strike="noStrike">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86"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87"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3200" spc="-1" strike="noStrike">
              <a:latin typeface="Arial"/>
            </a:endParaRPr>
          </a:p>
        </p:txBody>
      </p:sp>
      <p:sp>
        <p:nvSpPr>
          <p:cNvPr id="88"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3200" spc="-1" strike="noStrike">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89"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6" name="PlaceHolder 2"/>
          <p:cNvSpPr>
            <a:spLocks noGrp="1"/>
          </p:cNvSpPr>
          <p:nvPr>
            <p:ph type="body"/>
          </p:nvPr>
        </p:nvSpPr>
        <p:spPr>
          <a:xfrm>
            <a:off x="457200" y="1203480"/>
            <a:ext cx="8229240" cy="2982960"/>
          </a:xfrm>
          <a:prstGeom prst="rect">
            <a:avLst/>
          </a:prstGeom>
        </p:spPr>
        <p:txBody>
          <a:bodyPr lIns="0" rIns="0" tIns="0" bIns="0">
            <a:normAutofit/>
          </a:bodyPr>
          <a:p>
            <a:endParaRPr b="0" lang="en-US" sz="3200" spc="-1" strike="noStrike">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90" name="PlaceHolder 1"/>
          <p:cNvSpPr>
            <a:spLocks noGrp="1"/>
          </p:cNvSpPr>
          <p:nvPr>
            <p:ph type="subTitle"/>
          </p:nvPr>
        </p:nvSpPr>
        <p:spPr>
          <a:xfrm>
            <a:off x="457200" y="205200"/>
            <a:ext cx="8229240" cy="39812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91"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92"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3200" spc="-1" strike="noStrike">
              <a:latin typeface="Arial"/>
            </a:endParaRPr>
          </a:p>
        </p:txBody>
      </p:sp>
      <p:sp>
        <p:nvSpPr>
          <p:cNvPr id="93"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3200" spc="-1" strike="noStrike">
              <a:latin typeface="Arial"/>
            </a:endParaRPr>
          </a:p>
        </p:txBody>
      </p:sp>
      <p:sp>
        <p:nvSpPr>
          <p:cNvPr id="94"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95"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96"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3200" spc="-1" strike="noStrike">
              <a:latin typeface="Arial"/>
            </a:endParaRPr>
          </a:p>
        </p:txBody>
      </p:sp>
      <p:sp>
        <p:nvSpPr>
          <p:cNvPr id="97"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3200" spc="-1" strike="noStrike">
              <a:latin typeface="Arial"/>
            </a:endParaRPr>
          </a:p>
        </p:txBody>
      </p:sp>
      <p:sp>
        <p:nvSpPr>
          <p:cNvPr id="98" name="PlaceHolder 4"/>
          <p:cNvSpPr>
            <a:spLocks noGrp="1"/>
          </p:cNvSpPr>
          <p:nvPr>
            <p:ph type="body"/>
          </p:nvPr>
        </p:nvSpPr>
        <p:spPr>
          <a:xfrm>
            <a:off x="4674240" y="2761920"/>
            <a:ext cx="40158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99"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100"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3200" spc="-1" strike="noStrike">
              <a:latin typeface="Arial"/>
            </a:endParaRPr>
          </a:p>
        </p:txBody>
      </p:sp>
      <p:sp>
        <p:nvSpPr>
          <p:cNvPr id="101"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3200" spc="-1" strike="noStrike">
              <a:latin typeface="Arial"/>
            </a:endParaRPr>
          </a:p>
        </p:txBody>
      </p:sp>
      <p:sp>
        <p:nvSpPr>
          <p:cNvPr id="102" name="PlaceHolder 4"/>
          <p:cNvSpPr>
            <a:spLocks noGrp="1"/>
          </p:cNvSpPr>
          <p:nvPr>
            <p:ph type="body"/>
          </p:nvPr>
        </p:nvSpPr>
        <p:spPr>
          <a:xfrm>
            <a:off x="457200" y="2761920"/>
            <a:ext cx="822924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03"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104" name="PlaceHolder 2"/>
          <p:cNvSpPr>
            <a:spLocks noGrp="1"/>
          </p:cNvSpPr>
          <p:nvPr>
            <p:ph type="body"/>
          </p:nvPr>
        </p:nvSpPr>
        <p:spPr>
          <a:xfrm>
            <a:off x="457200" y="1203480"/>
            <a:ext cx="8229240" cy="1422720"/>
          </a:xfrm>
          <a:prstGeom prst="rect">
            <a:avLst/>
          </a:prstGeom>
        </p:spPr>
        <p:txBody>
          <a:bodyPr lIns="0" rIns="0" tIns="0" bIns="0">
            <a:normAutofit/>
          </a:bodyPr>
          <a:p>
            <a:endParaRPr b="0" lang="en-US" sz="3200" spc="-1" strike="noStrike">
              <a:latin typeface="Arial"/>
            </a:endParaRPr>
          </a:p>
        </p:txBody>
      </p:sp>
      <p:sp>
        <p:nvSpPr>
          <p:cNvPr id="105" name="PlaceHolder 3"/>
          <p:cNvSpPr>
            <a:spLocks noGrp="1"/>
          </p:cNvSpPr>
          <p:nvPr>
            <p:ph type="body"/>
          </p:nvPr>
        </p:nvSpPr>
        <p:spPr>
          <a:xfrm>
            <a:off x="457200" y="2761920"/>
            <a:ext cx="822924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06"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107"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3200" spc="-1" strike="noStrike">
              <a:latin typeface="Arial"/>
            </a:endParaRPr>
          </a:p>
        </p:txBody>
      </p:sp>
      <p:sp>
        <p:nvSpPr>
          <p:cNvPr id="108"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3200" spc="-1" strike="noStrike">
              <a:latin typeface="Arial"/>
            </a:endParaRPr>
          </a:p>
        </p:txBody>
      </p:sp>
      <p:sp>
        <p:nvSpPr>
          <p:cNvPr id="109"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3200" spc="-1" strike="noStrike">
              <a:latin typeface="Arial"/>
            </a:endParaRPr>
          </a:p>
        </p:txBody>
      </p:sp>
      <p:sp>
        <p:nvSpPr>
          <p:cNvPr id="110" name="PlaceHolder 5"/>
          <p:cNvSpPr>
            <a:spLocks noGrp="1"/>
          </p:cNvSpPr>
          <p:nvPr>
            <p:ph type="body"/>
          </p:nvPr>
        </p:nvSpPr>
        <p:spPr>
          <a:xfrm>
            <a:off x="4674240" y="2761920"/>
            <a:ext cx="40158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11"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112" name="PlaceHolder 2"/>
          <p:cNvSpPr>
            <a:spLocks noGrp="1"/>
          </p:cNvSpPr>
          <p:nvPr>
            <p:ph type="body"/>
          </p:nvPr>
        </p:nvSpPr>
        <p:spPr>
          <a:xfrm>
            <a:off x="457200" y="1203480"/>
            <a:ext cx="2649600" cy="1422720"/>
          </a:xfrm>
          <a:prstGeom prst="rect">
            <a:avLst/>
          </a:prstGeom>
        </p:spPr>
        <p:txBody>
          <a:bodyPr lIns="0" rIns="0" tIns="0" bIns="0">
            <a:normAutofit/>
          </a:bodyPr>
          <a:p>
            <a:endParaRPr b="0" lang="en-US" sz="3200" spc="-1" strike="noStrike">
              <a:latin typeface="Arial"/>
            </a:endParaRPr>
          </a:p>
        </p:txBody>
      </p:sp>
      <p:sp>
        <p:nvSpPr>
          <p:cNvPr id="113" name="PlaceHolder 3"/>
          <p:cNvSpPr>
            <a:spLocks noGrp="1"/>
          </p:cNvSpPr>
          <p:nvPr>
            <p:ph type="body"/>
          </p:nvPr>
        </p:nvSpPr>
        <p:spPr>
          <a:xfrm>
            <a:off x="3239640" y="1203480"/>
            <a:ext cx="2649600" cy="1422720"/>
          </a:xfrm>
          <a:prstGeom prst="rect">
            <a:avLst/>
          </a:prstGeom>
        </p:spPr>
        <p:txBody>
          <a:bodyPr lIns="0" rIns="0" tIns="0" bIns="0">
            <a:normAutofit/>
          </a:bodyPr>
          <a:p>
            <a:endParaRPr b="0" lang="en-US" sz="3200" spc="-1" strike="noStrike">
              <a:latin typeface="Arial"/>
            </a:endParaRPr>
          </a:p>
        </p:txBody>
      </p:sp>
      <p:sp>
        <p:nvSpPr>
          <p:cNvPr id="114" name="PlaceHolder 4"/>
          <p:cNvSpPr>
            <a:spLocks noGrp="1"/>
          </p:cNvSpPr>
          <p:nvPr>
            <p:ph type="body"/>
          </p:nvPr>
        </p:nvSpPr>
        <p:spPr>
          <a:xfrm>
            <a:off x="6022080" y="1203480"/>
            <a:ext cx="2649600" cy="1422720"/>
          </a:xfrm>
          <a:prstGeom prst="rect">
            <a:avLst/>
          </a:prstGeom>
        </p:spPr>
        <p:txBody>
          <a:bodyPr lIns="0" rIns="0" tIns="0" bIns="0">
            <a:normAutofit/>
          </a:bodyPr>
          <a:p>
            <a:endParaRPr b="0" lang="en-US" sz="3200" spc="-1" strike="noStrike">
              <a:latin typeface="Arial"/>
            </a:endParaRPr>
          </a:p>
        </p:txBody>
      </p:sp>
      <p:sp>
        <p:nvSpPr>
          <p:cNvPr id="115" name="PlaceHolder 5"/>
          <p:cNvSpPr>
            <a:spLocks noGrp="1"/>
          </p:cNvSpPr>
          <p:nvPr>
            <p:ph type="body"/>
          </p:nvPr>
        </p:nvSpPr>
        <p:spPr>
          <a:xfrm>
            <a:off x="457200" y="2761920"/>
            <a:ext cx="2649600" cy="1422720"/>
          </a:xfrm>
          <a:prstGeom prst="rect">
            <a:avLst/>
          </a:prstGeom>
        </p:spPr>
        <p:txBody>
          <a:bodyPr lIns="0" rIns="0" tIns="0" bIns="0">
            <a:normAutofit/>
          </a:bodyPr>
          <a:p>
            <a:endParaRPr b="0" lang="en-US" sz="3200" spc="-1" strike="noStrike">
              <a:latin typeface="Arial"/>
            </a:endParaRPr>
          </a:p>
        </p:txBody>
      </p:sp>
      <p:sp>
        <p:nvSpPr>
          <p:cNvPr id="116" name="PlaceHolder 6"/>
          <p:cNvSpPr>
            <a:spLocks noGrp="1"/>
          </p:cNvSpPr>
          <p:nvPr>
            <p:ph type="body"/>
          </p:nvPr>
        </p:nvSpPr>
        <p:spPr>
          <a:xfrm>
            <a:off x="3239640" y="2761920"/>
            <a:ext cx="2649600" cy="1422720"/>
          </a:xfrm>
          <a:prstGeom prst="rect">
            <a:avLst/>
          </a:prstGeom>
        </p:spPr>
        <p:txBody>
          <a:bodyPr lIns="0" rIns="0" tIns="0" bIns="0">
            <a:normAutofit/>
          </a:bodyPr>
          <a:p>
            <a:endParaRPr b="0" lang="en-US" sz="3200" spc="-1" strike="noStrike">
              <a:latin typeface="Arial"/>
            </a:endParaRPr>
          </a:p>
        </p:txBody>
      </p:sp>
      <p:sp>
        <p:nvSpPr>
          <p:cNvPr id="117" name="PlaceHolder 7"/>
          <p:cNvSpPr>
            <a:spLocks noGrp="1"/>
          </p:cNvSpPr>
          <p:nvPr>
            <p:ph type="body"/>
          </p:nvPr>
        </p:nvSpPr>
        <p:spPr>
          <a:xfrm>
            <a:off x="6022080" y="2761920"/>
            <a:ext cx="26496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23"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124"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25"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126" name="PlaceHolder 2"/>
          <p:cNvSpPr>
            <a:spLocks noGrp="1"/>
          </p:cNvSpPr>
          <p:nvPr>
            <p:ph type="body"/>
          </p:nvPr>
        </p:nvSpPr>
        <p:spPr>
          <a:xfrm>
            <a:off x="457200" y="1203480"/>
            <a:ext cx="8229240" cy="2982960"/>
          </a:xfrm>
          <a:prstGeom prst="rect">
            <a:avLst/>
          </a:prstGeom>
        </p:spPr>
        <p:txBody>
          <a:bodyPr lIns="0" rIns="0" tIns="0" bIns="0">
            <a:normAutofit/>
          </a:bodyPr>
          <a:p>
            <a:endParaRPr b="0" lang="en-US" sz="3200" spc="-1" strike="noStrike">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8"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3200" spc="-1" strike="noStrike">
              <a:latin typeface="Arial"/>
            </a:endParaRPr>
          </a:p>
        </p:txBody>
      </p:sp>
      <p:sp>
        <p:nvSpPr>
          <p:cNvPr id="9"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3200" spc="-1" strike="noStrike">
              <a:latin typeface="Arial"/>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27"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128"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3200" spc="-1" strike="noStrike">
              <a:latin typeface="Arial"/>
            </a:endParaRPr>
          </a:p>
        </p:txBody>
      </p:sp>
      <p:sp>
        <p:nvSpPr>
          <p:cNvPr id="129"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3200" spc="-1" strike="noStrike">
              <a:latin typeface="Arial"/>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30"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1" name="PlaceHolder 1"/>
          <p:cNvSpPr>
            <a:spLocks noGrp="1"/>
          </p:cNvSpPr>
          <p:nvPr>
            <p:ph type="subTitle"/>
          </p:nvPr>
        </p:nvSpPr>
        <p:spPr>
          <a:xfrm>
            <a:off x="457200" y="205200"/>
            <a:ext cx="8229240" cy="39812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32"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133"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3200" spc="-1" strike="noStrike">
              <a:latin typeface="Arial"/>
            </a:endParaRPr>
          </a:p>
        </p:txBody>
      </p:sp>
      <p:sp>
        <p:nvSpPr>
          <p:cNvPr id="134"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3200" spc="-1" strike="noStrike">
              <a:latin typeface="Arial"/>
            </a:endParaRPr>
          </a:p>
        </p:txBody>
      </p:sp>
      <p:sp>
        <p:nvSpPr>
          <p:cNvPr id="135"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36"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137"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3200" spc="-1" strike="noStrike">
              <a:latin typeface="Arial"/>
            </a:endParaRPr>
          </a:p>
        </p:txBody>
      </p:sp>
      <p:sp>
        <p:nvSpPr>
          <p:cNvPr id="138"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3200" spc="-1" strike="noStrike">
              <a:latin typeface="Arial"/>
            </a:endParaRPr>
          </a:p>
        </p:txBody>
      </p:sp>
      <p:sp>
        <p:nvSpPr>
          <p:cNvPr id="139" name="PlaceHolder 4"/>
          <p:cNvSpPr>
            <a:spLocks noGrp="1"/>
          </p:cNvSpPr>
          <p:nvPr>
            <p:ph type="body"/>
          </p:nvPr>
        </p:nvSpPr>
        <p:spPr>
          <a:xfrm>
            <a:off x="4674240" y="2761920"/>
            <a:ext cx="40158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40"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141"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3200" spc="-1" strike="noStrike">
              <a:latin typeface="Arial"/>
            </a:endParaRPr>
          </a:p>
        </p:txBody>
      </p:sp>
      <p:sp>
        <p:nvSpPr>
          <p:cNvPr id="142"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3200" spc="-1" strike="noStrike">
              <a:latin typeface="Arial"/>
            </a:endParaRPr>
          </a:p>
        </p:txBody>
      </p:sp>
      <p:sp>
        <p:nvSpPr>
          <p:cNvPr id="143" name="PlaceHolder 4"/>
          <p:cNvSpPr>
            <a:spLocks noGrp="1"/>
          </p:cNvSpPr>
          <p:nvPr>
            <p:ph type="body"/>
          </p:nvPr>
        </p:nvSpPr>
        <p:spPr>
          <a:xfrm>
            <a:off x="457200" y="2761920"/>
            <a:ext cx="822924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44"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145" name="PlaceHolder 2"/>
          <p:cNvSpPr>
            <a:spLocks noGrp="1"/>
          </p:cNvSpPr>
          <p:nvPr>
            <p:ph type="body"/>
          </p:nvPr>
        </p:nvSpPr>
        <p:spPr>
          <a:xfrm>
            <a:off x="457200" y="1203480"/>
            <a:ext cx="8229240" cy="1422720"/>
          </a:xfrm>
          <a:prstGeom prst="rect">
            <a:avLst/>
          </a:prstGeom>
        </p:spPr>
        <p:txBody>
          <a:bodyPr lIns="0" rIns="0" tIns="0" bIns="0">
            <a:normAutofit/>
          </a:bodyPr>
          <a:p>
            <a:endParaRPr b="0" lang="en-US" sz="3200" spc="-1" strike="noStrike">
              <a:latin typeface="Arial"/>
            </a:endParaRPr>
          </a:p>
        </p:txBody>
      </p:sp>
      <p:sp>
        <p:nvSpPr>
          <p:cNvPr id="146" name="PlaceHolder 3"/>
          <p:cNvSpPr>
            <a:spLocks noGrp="1"/>
          </p:cNvSpPr>
          <p:nvPr>
            <p:ph type="body"/>
          </p:nvPr>
        </p:nvSpPr>
        <p:spPr>
          <a:xfrm>
            <a:off x="457200" y="2761920"/>
            <a:ext cx="822924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47"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148"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3200" spc="-1" strike="noStrike">
              <a:latin typeface="Arial"/>
            </a:endParaRPr>
          </a:p>
        </p:txBody>
      </p:sp>
      <p:sp>
        <p:nvSpPr>
          <p:cNvPr id="149"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3200" spc="-1" strike="noStrike">
              <a:latin typeface="Arial"/>
            </a:endParaRPr>
          </a:p>
        </p:txBody>
      </p:sp>
      <p:sp>
        <p:nvSpPr>
          <p:cNvPr id="150"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3200" spc="-1" strike="noStrike">
              <a:latin typeface="Arial"/>
            </a:endParaRPr>
          </a:p>
        </p:txBody>
      </p:sp>
      <p:sp>
        <p:nvSpPr>
          <p:cNvPr id="151" name="PlaceHolder 5"/>
          <p:cNvSpPr>
            <a:spLocks noGrp="1"/>
          </p:cNvSpPr>
          <p:nvPr>
            <p:ph type="body"/>
          </p:nvPr>
        </p:nvSpPr>
        <p:spPr>
          <a:xfrm>
            <a:off x="4674240" y="2761920"/>
            <a:ext cx="40158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52"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153" name="PlaceHolder 2"/>
          <p:cNvSpPr>
            <a:spLocks noGrp="1"/>
          </p:cNvSpPr>
          <p:nvPr>
            <p:ph type="body"/>
          </p:nvPr>
        </p:nvSpPr>
        <p:spPr>
          <a:xfrm>
            <a:off x="457200" y="1203480"/>
            <a:ext cx="2649600" cy="1422720"/>
          </a:xfrm>
          <a:prstGeom prst="rect">
            <a:avLst/>
          </a:prstGeom>
        </p:spPr>
        <p:txBody>
          <a:bodyPr lIns="0" rIns="0" tIns="0" bIns="0">
            <a:normAutofit/>
          </a:bodyPr>
          <a:p>
            <a:endParaRPr b="0" lang="en-US" sz="3200" spc="-1" strike="noStrike">
              <a:latin typeface="Arial"/>
            </a:endParaRPr>
          </a:p>
        </p:txBody>
      </p:sp>
      <p:sp>
        <p:nvSpPr>
          <p:cNvPr id="154" name="PlaceHolder 3"/>
          <p:cNvSpPr>
            <a:spLocks noGrp="1"/>
          </p:cNvSpPr>
          <p:nvPr>
            <p:ph type="body"/>
          </p:nvPr>
        </p:nvSpPr>
        <p:spPr>
          <a:xfrm>
            <a:off x="3239640" y="1203480"/>
            <a:ext cx="2649600" cy="1422720"/>
          </a:xfrm>
          <a:prstGeom prst="rect">
            <a:avLst/>
          </a:prstGeom>
        </p:spPr>
        <p:txBody>
          <a:bodyPr lIns="0" rIns="0" tIns="0" bIns="0">
            <a:normAutofit/>
          </a:bodyPr>
          <a:p>
            <a:endParaRPr b="0" lang="en-US" sz="3200" spc="-1" strike="noStrike">
              <a:latin typeface="Arial"/>
            </a:endParaRPr>
          </a:p>
        </p:txBody>
      </p:sp>
      <p:sp>
        <p:nvSpPr>
          <p:cNvPr id="155" name="PlaceHolder 4"/>
          <p:cNvSpPr>
            <a:spLocks noGrp="1"/>
          </p:cNvSpPr>
          <p:nvPr>
            <p:ph type="body"/>
          </p:nvPr>
        </p:nvSpPr>
        <p:spPr>
          <a:xfrm>
            <a:off x="6022080" y="1203480"/>
            <a:ext cx="2649600" cy="1422720"/>
          </a:xfrm>
          <a:prstGeom prst="rect">
            <a:avLst/>
          </a:prstGeom>
        </p:spPr>
        <p:txBody>
          <a:bodyPr lIns="0" rIns="0" tIns="0" bIns="0">
            <a:normAutofit/>
          </a:bodyPr>
          <a:p>
            <a:endParaRPr b="0" lang="en-US" sz="3200" spc="-1" strike="noStrike">
              <a:latin typeface="Arial"/>
            </a:endParaRPr>
          </a:p>
        </p:txBody>
      </p:sp>
      <p:sp>
        <p:nvSpPr>
          <p:cNvPr id="156" name="PlaceHolder 5"/>
          <p:cNvSpPr>
            <a:spLocks noGrp="1"/>
          </p:cNvSpPr>
          <p:nvPr>
            <p:ph type="body"/>
          </p:nvPr>
        </p:nvSpPr>
        <p:spPr>
          <a:xfrm>
            <a:off x="457200" y="2761920"/>
            <a:ext cx="2649600" cy="1422720"/>
          </a:xfrm>
          <a:prstGeom prst="rect">
            <a:avLst/>
          </a:prstGeom>
        </p:spPr>
        <p:txBody>
          <a:bodyPr lIns="0" rIns="0" tIns="0" bIns="0">
            <a:normAutofit/>
          </a:bodyPr>
          <a:p>
            <a:endParaRPr b="0" lang="en-US" sz="3200" spc="-1" strike="noStrike">
              <a:latin typeface="Arial"/>
            </a:endParaRPr>
          </a:p>
        </p:txBody>
      </p:sp>
      <p:sp>
        <p:nvSpPr>
          <p:cNvPr id="157" name="PlaceHolder 6"/>
          <p:cNvSpPr>
            <a:spLocks noGrp="1"/>
          </p:cNvSpPr>
          <p:nvPr>
            <p:ph type="body"/>
          </p:nvPr>
        </p:nvSpPr>
        <p:spPr>
          <a:xfrm>
            <a:off x="3239640" y="2761920"/>
            <a:ext cx="2649600" cy="1422720"/>
          </a:xfrm>
          <a:prstGeom prst="rect">
            <a:avLst/>
          </a:prstGeom>
        </p:spPr>
        <p:txBody>
          <a:bodyPr lIns="0" rIns="0" tIns="0" bIns="0">
            <a:normAutofit/>
          </a:bodyPr>
          <a:p>
            <a:endParaRPr b="0" lang="en-US" sz="3200" spc="-1" strike="noStrike">
              <a:latin typeface="Arial"/>
            </a:endParaRPr>
          </a:p>
        </p:txBody>
      </p:sp>
      <p:sp>
        <p:nvSpPr>
          <p:cNvPr id="158" name="PlaceHolder 7"/>
          <p:cNvSpPr>
            <a:spLocks noGrp="1"/>
          </p:cNvSpPr>
          <p:nvPr>
            <p:ph type="body"/>
          </p:nvPr>
        </p:nvSpPr>
        <p:spPr>
          <a:xfrm>
            <a:off x="6022080" y="2761920"/>
            <a:ext cx="26496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0"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62"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163"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64"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165" name="PlaceHolder 2"/>
          <p:cNvSpPr>
            <a:spLocks noGrp="1"/>
          </p:cNvSpPr>
          <p:nvPr>
            <p:ph type="body"/>
          </p:nvPr>
        </p:nvSpPr>
        <p:spPr>
          <a:xfrm>
            <a:off x="457200" y="1203480"/>
            <a:ext cx="8229240" cy="2982960"/>
          </a:xfrm>
          <a:prstGeom prst="rect">
            <a:avLst/>
          </a:prstGeom>
        </p:spPr>
        <p:txBody>
          <a:bodyPr lIns="0" rIns="0" tIns="0" bIns="0">
            <a:normAutofit/>
          </a:bodyPr>
          <a:p>
            <a:endParaRPr b="0" lang="en-US" sz="3200" spc="-1" strike="noStrike">
              <a:latin typeface="Arial"/>
            </a:endParaRPr>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66"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167"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3200" spc="-1" strike="noStrike">
              <a:latin typeface="Arial"/>
            </a:endParaRPr>
          </a:p>
        </p:txBody>
      </p:sp>
      <p:sp>
        <p:nvSpPr>
          <p:cNvPr id="168"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3200" spc="-1" strike="noStrike">
              <a:latin typeface="Arial"/>
            </a:endParaRPr>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69"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70" name="PlaceHolder 1"/>
          <p:cNvSpPr>
            <a:spLocks noGrp="1"/>
          </p:cNvSpPr>
          <p:nvPr>
            <p:ph type="subTitle"/>
          </p:nvPr>
        </p:nvSpPr>
        <p:spPr>
          <a:xfrm>
            <a:off x="457200" y="205200"/>
            <a:ext cx="8229240" cy="39812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71"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172"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3200" spc="-1" strike="noStrike">
              <a:latin typeface="Arial"/>
            </a:endParaRPr>
          </a:p>
        </p:txBody>
      </p:sp>
      <p:sp>
        <p:nvSpPr>
          <p:cNvPr id="173"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3200" spc="-1" strike="noStrike">
              <a:latin typeface="Arial"/>
            </a:endParaRPr>
          </a:p>
        </p:txBody>
      </p:sp>
      <p:sp>
        <p:nvSpPr>
          <p:cNvPr id="174"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75"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176"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3200" spc="-1" strike="noStrike">
              <a:latin typeface="Arial"/>
            </a:endParaRPr>
          </a:p>
        </p:txBody>
      </p:sp>
      <p:sp>
        <p:nvSpPr>
          <p:cNvPr id="177"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3200" spc="-1" strike="noStrike">
              <a:latin typeface="Arial"/>
            </a:endParaRPr>
          </a:p>
        </p:txBody>
      </p:sp>
      <p:sp>
        <p:nvSpPr>
          <p:cNvPr id="178" name="PlaceHolder 4"/>
          <p:cNvSpPr>
            <a:spLocks noGrp="1"/>
          </p:cNvSpPr>
          <p:nvPr>
            <p:ph type="body"/>
          </p:nvPr>
        </p:nvSpPr>
        <p:spPr>
          <a:xfrm>
            <a:off x="4674240" y="2761920"/>
            <a:ext cx="40158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79"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180"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3200" spc="-1" strike="noStrike">
              <a:latin typeface="Arial"/>
            </a:endParaRPr>
          </a:p>
        </p:txBody>
      </p:sp>
      <p:sp>
        <p:nvSpPr>
          <p:cNvPr id="181"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3200" spc="-1" strike="noStrike">
              <a:latin typeface="Arial"/>
            </a:endParaRPr>
          </a:p>
        </p:txBody>
      </p:sp>
      <p:sp>
        <p:nvSpPr>
          <p:cNvPr id="182" name="PlaceHolder 4"/>
          <p:cNvSpPr>
            <a:spLocks noGrp="1"/>
          </p:cNvSpPr>
          <p:nvPr>
            <p:ph type="body"/>
          </p:nvPr>
        </p:nvSpPr>
        <p:spPr>
          <a:xfrm>
            <a:off x="457200" y="2761920"/>
            <a:ext cx="822924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83"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184" name="PlaceHolder 2"/>
          <p:cNvSpPr>
            <a:spLocks noGrp="1"/>
          </p:cNvSpPr>
          <p:nvPr>
            <p:ph type="body"/>
          </p:nvPr>
        </p:nvSpPr>
        <p:spPr>
          <a:xfrm>
            <a:off x="457200" y="1203480"/>
            <a:ext cx="8229240" cy="1422720"/>
          </a:xfrm>
          <a:prstGeom prst="rect">
            <a:avLst/>
          </a:prstGeom>
        </p:spPr>
        <p:txBody>
          <a:bodyPr lIns="0" rIns="0" tIns="0" bIns="0">
            <a:normAutofit/>
          </a:bodyPr>
          <a:p>
            <a:endParaRPr b="0" lang="en-US" sz="3200" spc="-1" strike="noStrike">
              <a:latin typeface="Arial"/>
            </a:endParaRPr>
          </a:p>
        </p:txBody>
      </p:sp>
      <p:sp>
        <p:nvSpPr>
          <p:cNvPr id="185" name="PlaceHolder 3"/>
          <p:cNvSpPr>
            <a:spLocks noGrp="1"/>
          </p:cNvSpPr>
          <p:nvPr>
            <p:ph type="body"/>
          </p:nvPr>
        </p:nvSpPr>
        <p:spPr>
          <a:xfrm>
            <a:off x="457200" y="2761920"/>
            <a:ext cx="822924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86"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187"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3200" spc="-1" strike="noStrike">
              <a:latin typeface="Arial"/>
            </a:endParaRPr>
          </a:p>
        </p:txBody>
      </p:sp>
      <p:sp>
        <p:nvSpPr>
          <p:cNvPr id="188"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3200" spc="-1" strike="noStrike">
              <a:latin typeface="Arial"/>
            </a:endParaRPr>
          </a:p>
        </p:txBody>
      </p:sp>
      <p:sp>
        <p:nvSpPr>
          <p:cNvPr id="189"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3200" spc="-1" strike="noStrike">
              <a:latin typeface="Arial"/>
            </a:endParaRPr>
          </a:p>
        </p:txBody>
      </p:sp>
      <p:sp>
        <p:nvSpPr>
          <p:cNvPr id="190" name="PlaceHolder 5"/>
          <p:cNvSpPr>
            <a:spLocks noGrp="1"/>
          </p:cNvSpPr>
          <p:nvPr>
            <p:ph type="body"/>
          </p:nvPr>
        </p:nvSpPr>
        <p:spPr>
          <a:xfrm>
            <a:off x="4674240" y="2761920"/>
            <a:ext cx="40158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1" name="PlaceHolder 1"/>
          <p:cNvSpPr>
            <a:spLocks noGrp="1"/>
          </p:cNvSpPr>
          <p:nvPr>
            <p:ph type="subTitle"/>
          </p:nvPr>
        </p:nvSpPr>
        <p:spPr>
          <a:xfrm>
            <a:off x="457200" y="205200"/>
            <a:ext cx="8229240" cy="39812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91"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192" name="PlaceHolder 2"/>
          <p:cNvSpPr>
            <a:spLocks noGrp="1"/>
          </p:cNvSpPr>
          <p:nvPr>
            <p:ph type="body"/>
          </p:nvPr>
        </p:nvSpPr>
        <p:spPr>
          <a:xfrm>
            <a:off x="457200" y="1203480"/>
            <a:ext cx="2649600" cy="1422720"/>
          </a:xfrm>
          <a:prstGeom prst="rect">
            <a:avLst/>
          </a:prstGeom>
        </p:spPr>
        <p:txBody>
          <a:bodyPr lIns="0" rIns="0" tIns="0" bIns="0">
            <a:normAutofit/>
          </a:bodyPr>
          <a:p>
            <a:endParaRPr b="0" lang="en-US" sz="3200" spc="-1" strike="noStrike">
              <a:latin typeface="Arial"/>
            </a:endParaRPr>
          </a:p>
        </p:txBody>
      </p:sp>
      <p:sp>
        <p:nvSpPr>
          <p:cNvPr id="193" name="PlaceHolder 3"/>
          <p:cNvSpPr>
            <a:spLocks noGrp="1"/>
          </p:cNvSpPr>
          <p:nvPr>
            <p:ph type="body"/>
          </p:nvPr>
        </p:nvSpPr>
        <p:spPr>
          <a:xfrm>
            <a:off x="3239640" y="1203480"/>
            <a:ext cx="2649600" cy="1422720"/>
          </a:xfrm>
          <a:prstGeom prst="rect">
            <a:avLst/>
          </a:prstGeom>
        </p:spPr>
        <p:txBody>
          <a:bodyPr lIns="0" rIns="0" tIns="0" bIns="0">
            <a:normAutofit/>
          </a:bodyPr>
          <a:p>
            <a:endParaRPr b="0" lang="en-US" sz="3200" spc="-1" strike="noStrike">
              <a:latin typeface="Arial"/>
            </a:endParaRPr>
          </a:p>
        </p:txBody>
      </p:sp>
      <p:sp>
        <p:nvSpPr>
          <p:cNvPr id="194" name="PlaceHolder 4"/>
          <p:cNvSpPr>
            <a:spLocks noGrp="1"/>
          </p:cNvSpPr>
          <p:nvPr>
            <p:ph type="body"/>
          </p:nvPr>
        </p:nvSpPr>
        <p:spPr>
          <a:xfrm>
            <a:off x="6022080" y="1203480"/>
            <a:ext cx="2649600" cy="1422720"/>
          </a:xfrm>
          <a:prstGeom prst="rect">
            <a:avLst/>
          </a:prstGeom>
        </p:spPr>
        <p:txBody>
          <a:bodyPr lIns="0" rIns="0" tIns="0" bIns="0">
            <a:normAutofit/>
          </a:bodyPr>
          <a:p>
            <a:endParaRPr b="0" lang="en-US" sz="3200" spc="-1" strike="noStrike">
              <a:latin typeface="Arial"/>
            </a:endParaRPr>
          </a:p>
        </p:txBody>
      </p:sp>
      <p:sp>
        <p:nvSpPr>
          <p:cNvPr id="195" name="PlaceHolder 5"/>
          <p:cNvSpPr>
            <a:spLocks noGrp="1"/>
          </p:cNvSpPr>
          <p:nvPr>
            <p:ph type="body"/>
          </p:nvPr>
        </p:nvSpPr>
        <p:spPr>
          <a:xfrm>
            <a:off x="457200" y="2761920"/>
            <a:ext cx="2649600" cy="1422720"/>
          </a:xfrm>
          <a:prstGeom prst="rect">
            <a:avLst/>
          </a:prstGeom>
        </p:spPr>
        <p:txBody>
          <a:bodyPr lIns="0" rIns="0" tIns="0" bIns="0">
            <a:normAutofit/>
          </a:bodyPr>
          <a:p>
            <a:endParaRPr b="0" lang="en-US" sz="3200" spc="-1" strike="noStrike">
              <a:latin typeface="Arial"/>
            </a:endParaRPr>
          </a:p>
        </p:txBody>
      </p:sp>
      <p:sp>
        <p:nvSpPr>
          <p:cNvPr id="196" name="PlaceHolder 6"/>
          <p:cNvSpPr>
            <a:spLocks noGrp="1"/>
          </p:cNvSpPr>
          <p:nvPr>
            <p:ph type="body"/>
          </p:nvPr>
        </p:nvSpPr>
        <p:spPr>
          <a:xfrm>
            <a:off x="3239640" y="2761920"/>
            <a:ext cx="2649600" cy="1422720"/>
          </a:xfrm>
          <a:prstGeom prst="rect">
            <a:avLst/>
          </a:prstGeom>
        </p:spPr>
        <p:txBody>
          <a:bodyPr lIns="0" rIns="0" tIns="0" bIns="0">
            <a:normAutofit/>
          </a:bodyPr>
          <a:p>
            <a:endParaRPr b="0" lang="en-US" sz="3200" spc="-1" strike="noStrike">
              <a:latin typeface="Arial"/>
            </a:endParaRPr>
          </a:p>
        </p:txBody>
      </p:sp>
      <p:sp>
        <p:nvSpPr>
          <p:cNvPr id="197" name="PlaceHolder 7"/>
          <p:cNvSpPr>
            <a:spLocks noGrp="1"/>
          </p:cNvSpPr>
          <p:nvPr>
            <p:ph type="body"/>
          </p:nvPr>
        </p:nvSpPr>
        <p:spPr>
          <a:xfrm>
            <a:off x="6022080" y="2761920"/>
            <a:ext cx="26496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01"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202"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03"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204" name="PlaceHolder 2"/>
          <p:cNvSpPr>
            <a:spLocks noGrp="1"/>
          </p:cNvSpPr>
          <p:nvPr>
            <p:ph type="body"/>
          </p:nvPr>
        </p:nvSpPr>
        <p:spPr>
          <a:xfrm>
            <a:off x="457200" y="1203480"/>
            <a:ext cx="8229240" cy="2982960"/>
          </a:xfrm>
          <a:prstGeom prst="rect">
            <a:avLst/>
          </a:prstGeom>
        </p:spPr>
        <p:txBody>
          <a:bodyPr lIns="0" rIns="0" tIns="0" bIns="0">
            <a:normAutofit/>
          </a:bodyPr>
          <a:p>
            <a:endParaRPr b="0" lang="en-US" sz="3200" spc="-1" strike="noStrike">
              <a:latin typeface="Arial"/>
            </a:endParaRPr>
          </a:p>
        </p:txBody>
      </p:sp>
    </p:spTree>
  </p:cSld>
</p:sldLayout>
</file>

<file path=ppt/slideLayouts/slideLayout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05"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206"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3200" spc="-1" strike="noStrike">
              <a:latin typeface="Arial"/>
            </a:endParaRPr>
          </a:p>
        </p:txBody>
      </p:sp>
      <p:sp>
        <p:nvSpPr>
          <p:cNvPr id="207"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3200" spc="-1" strike="noStrike">
              <a:latin typeface="Arial"/>
            </a:endParaRPr>
          </a:p>
        </p:txBody>
      </p:sp>
    </p:spTree>
  </p:cSld>
</p:sldLayout>
</file>

<file path=ppt/slideLayouts/slideLayout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08"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09" name="PlaceHolder 1"/>
          <p:cNvSpPr>
            <a:spLocks noGrp="1"/>
          </p:cNvSpPr>
          <p:nvPr>
            <p:ph type="subTitle"/>
          </p:nvPr>
        </p:nvSpPr>
        <p:spPr>
          <a:xfrm>
            <a:off x="457200" y="205200"/>
            <a:ext cx="8229240" cy="39812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10"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211"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3200" spc="-1" strike="noStrike">
              <a:latin typeface="Arial"/>
            </a:endParaRPr>
          </a:p>
        </p:txBody>
      </p:sp>
      <p:sp>
        <p:nvSpPr>
          <p:cNvPr id="212"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3200" spc="-1" strike="noStrike">
              <a:latin typeface="Arial"/>
            </a:endParaRPr>
          </a:p>
        </p:txBody>
      </p:sp>
      <p:sp>
        <p:nvSpPr>
          <p:cNvPr id="213"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14"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215"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3200" spc="-1" strike="noStrike">
              <a:latin typeface="Arial"/>
            </a:endParaRPr>
          </a:p>
        </p:txBody>
      </p:sp>
      <p:sp>
        <p:nvSpPr>
          <p:cNvPr id="216"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3200" spc="-1" strike="noStrike">
              <a:latin typeface="Arial"/>
            </a:endParaRPr>
          </a:p>
        </p:txBody>
      </p:sp>
      <p:sp>
        <p:nvSpPr>
          <p:cNvPr id="217" name="PlaceHolder 4"/>
          <p:cNvSpPr>
            <a:spLocks noGrp="1"/>
          </p:cNvSpPr>
          <p:nvPr>
            <p:ph type="body"/>
          </p:nvPr>
        </p:nvSpPr>
        <p:spPr>
          <a:xfrm>
            <a:off x="4674240" y="2761920"/>
            <a:ext cx="40158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6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18"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219"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3200" spc="-1" strike="noStrike">
              <a:latin typeface="Arial"/>
            </a:endParaRPr>
          </a:p>
        </p:txBody>
      </p:sp>
      <p:sp>
        <p:nvSpPr>
          <p:cNvPr id="220"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3200" spc="-1" strike="noStrike">
              <a:latin typeface="Arial"/>
            </a:endParaRPr>
          </a:p>
        </p:txBody>
      </p:sp>
      <p:sp>
        <p:nvSpPr>
          <p:cNvPr id="221" name="PlaceHolder 4"/>
          <p:cNvSpPr>
            <a:spLocks noGrp="1"/>
          </p:cNvSpPr>
          <p:nvPr>
            <p:ph type="body"/>
          </p:nvPr>
        </p:nvSpPr>
        <p:spPr>
          <a:xfrm>
            <a:off x="457200" y="2761920"/>
            <a:ext cx="822924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2"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13"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3200" spc="-1" strike="noStrike">
              <a:latin typeface="Arial"/>
            </a:endParaRPr>
          </a:p>
        </p:txBody>
      </p:sp>
      <p:sp>
        <p:nvSpPr>
          <p:cNvPr id="14"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3200" spc="-1" strike="noStrike">
              <a:latin typeface="Arial"/>
            </a:endParaRPr>
          </a:p>
        </p:txBody>
      </p:sp>
      <p:sp>
        <p:nvSpPr>
          <p:cNvPr id="15"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7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22"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223" name="PlaceHolder 2"/>
          <p:cNvSpPr>
            <a:spLocks noGrp="1"/>
          </p:cNvSpPr>
          <p:nvPr>
            <p:ph type="body"/>
          </p:nvPr>
        </p:nvSpPr>
        <p:spPr>
          <a:xfrm>
            <a:off x="457200" y="1203480"/>
            <a:ext cx="8229240" cy="1422720"/>
          </a:xfrm>
          <a:prstGeom prst="rect">
            <a:avLst/>
          </a:prstGeom>
        </p:spPr>
        <p:txBody>
          <a:bodyPr lIns="0" rIns="0" tIns="0" bIns="0">
            <a:normAutofit/>
          </a:bodyPr>
          <a:p>
            <a:endParaRPr b="0" lang="en-US" sz="3200" spc="-1" strike="noStrike">
              <a:latin typeface="Arial"/>
            </a:endParaRPr>
          </a:p>
        </p:txBody>
      </p:sp>
      <p:sp>
        <p:nvSpPr>
          <p:cNvPr id="224" name="PlaceHolder 3"/>
          <p:cNvSpPr>
            <a:spLocks noGrp="1"/>
          </p:cNvSpPr>
          <p:nvPr>
            <p:ph type="body"/>
          </p:nvPr>
        </p:nvSpPr>
        <p:spPr>
          <a:xfrm>
            <a:off x="457200" y="2761920"/>
            <a:ext cx="822924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7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25"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226"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3200" spc="-1" strike="noStrike">
              <a:latin typeface="Arial"/>
            </a:endParaRPr>
          </a:p>
        </p:txBody>
      </p:sp>
      <p:sp>
        <p:nvSpPr>
          <p:cNvPr id="227"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3200" spc="-1" strike="noStrike">
              <a:latin typeface="Arial"/>
            </a:endParaRPr>
          </a:p>
        </p:txBody>
      </p:sp>
      <p:sp>
        <p:nvSpPr>
          <p:cNvPr id="228"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3200" spc="-1" strike="noStrike">
              <a:latin typeface="Arial"/>
            </a:endParaRPr>
          </a:p>
        </p:txBody>
      </p:sp>
      <p:sp>
        <p:nvSpPr>
          <p:cNvPr id="229" name="PlaceHolder 5"/>
          <p:cNvSpPr>
            <a:spLocks noGrp="1"/>
          </p:cNvSpPr>
          <p:nvPr>
            <p:ph type="body"/>
          </p:nvPr>
        </p:nvSpPr>
        <p:spPr>
          <a:xfrm>
            <a:off x="4674240" y="2761920"/>
            <a:ext cx="40158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7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30"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231" name="PlaceHolder 2"/>
          <p:cNvSpPr>
            <a:spLocks noGrp="1"/>
          </p:cNvSpPr>
          <p:nvPr>
            <p:ph type="body"/>
          </p:nvPr>
        </p:nvSpPr>
        <p:spPr>
          <a:xfrm>
            <a:off x="457200" y="1203480"/>
            <a:ext cx="2649600" cy="1422720"/>
          </a:xfrm>
          <a:prstGeom prst="rect">
            <a:avLst/>
          </a:prstGeom>
        </p:spPr>
        <p:txBody>
          <a:bodyPr lIns="0" rIns="0" tIns="0" bIns="0">
            <a:normAutofit/>
          </a:bodyPr>
          <a:p>
            <a:endParaRPr b="0" lang="en-US" sz="3200" spc="-1" strike="noStrike">
              <a:latin typeface="Arial"/>
            </a:endParaRPr>
          </a:p>
        </p:txBody>
      </p:sp>
      <p:sp>
        <p:nvSpPr>
          <p:cNvPr id="232" name="PlaceHolder 3"/>
          <p:cNvSpPr>
            <a:spLocks noGrp="1"/>
          </p:cNvSpPr>
          <p:nvPr>
            <p:ph type="body"/>
          </p:nvPr>
        </p:nvSpPr>
        <p:spPr>
          <a:xfrm>
            <a:off x="3239640" y="1203480"/>
            <a:ext cx="2649600" cy="1422720"/>
          </a:xfrm>
          <a:prstGeom prst="rect">
            <a:avLst/>
          </a:prstGeom>
        </p:spPr>
        <p:txBody>
          <a:bodyPr lIns="0" rIns="0" tIns="0" bIns="0">
            <a:normAutofit/>
          </a:bodyPr>
          <a:p>
            <a:endParaRPr b="0" lang="en-US" sz="3200" spc="-1" strike="noStrike">
              <a:latin typeface="Arial"/>
            </a:endParaRPr>
          </a:p>
        </p:txBody>
      </p:sp>
      <p:sp>
        <p:nvSpPr>
          <p:cNvPr id="233" name="PlaceHolder 4"/>
          <p:cNvSpPr>
            <a:spLocks noGrp="1"/>
          </p:cNvSpPr>
          <p:nvPr>
            <p:ph type="body"/>
          </p:nvPr>
        </p:nvSpPr>
        <p:spPr>
          <a:xfrm>
            <a:off x="6022080" y="1203480"/>
            <a:ext cx="2649600" cy="1422720"/>
          </a:xfrm>
          <a:prstGeom prst="rect">
            <a:avLst/>
          </a:prstGeom>
        </p:spPr>
        <p:txBody>
          <a:bodyPr lIns="0" rIns="0" tIns="0" bIns="0">
            <a:normAutofit/>
          </a:bodyPr>
          <a:p>
            <a:endParaRPr b="0" lang="en-US" sz="3200" spc="-1" strike="noStrike">
              <a:latin typeface="Arial"/>
            </a:endParaRPr>
          </a:p>
        </p:txBody>
      </p:sp>
      <p:sp>
        <p:nvSpPr>
          <p:cNvPr id="234" name="PlaceHolder 5"/>
          <p:cNvSpPr>
            <a:spLocks noGrp="1"/>
          </p:cNvSpPr>
          <p:nvPr>
            <p:ph type="body"/>
          </p:nvPr>
        </p:nvSpPr>
        <p:spPr>
          <a:xfrm>
            <a:off x="457200" y="2761920"/>
            <a:ext cx="2649600" cy="1422720"/>
          </a:xfrm>
          <a:prstGeom prst="rect">
            <a:avLst/>
          </a:prstGeom>
        </p:spPr>
        <p:txBody>
          <a:bodyPr lIns="0" rIns="0" tIns="0" bIns="0">
            <a:normAutofit/>
          </a:bodyPr>
          <a:p>
            <a:endParaRPr b="0" lang="en-US" sz="3200" spc="-1" strike="noStrike">
              <a:latin typeface="Arial"/>
            </a:endParaRPr>
          </a:p>
        </p:txBody>
      </p:sp>
      <p:sp>
        <p:nvSpPr>
          <p:cNvPr id="235" name="PlaceHolder 6"/>
          <p:cNvSpPr>
            <a:spLocks noGrp="1"/>
          </p:cNvSpPr>
          <p:nvPr>
            <p:ph type="body"/>
          </p:nvPr>
        </p:nvSpPr>
        <p:spPr>
          <a:xfrm>
            <a:off x="3239640" y="2761920"/>
            <a:ext cx="2649600" cy="1422720"/>
          </a:xfrm>
          <a:prstGeom prst="rect">
            <a:avLst/>
          </a:prstGeom>
        </p:spPr>
        <p:txBody>
          <a:bodyPr lIns="0" rIns="0" tIns="0" bIns="0">
            <a:normAutofit/>
          </a:bodyPr>
          <a:p>
            <a:endParaRPr b="0" lang="en-US" sz="3200" spc="-1" strike="noStrike">
              <a:latin typeface="Arial"/>
            </a:endParaRPr>
          </a:p>
        </p:txBody>
      </p:sp>
      <p:sp>
        <p:nvSpPr>
          <p:cNvPr id="236" name="PlaceHolder 7"/>
          <p:cNvSpPr>
            <a:spLocks noGrp="1"/>
          </p:cNvSpPr>
          <p:nvPr>
            <p:ph type="body"/>
          </p:nvPr>
        </p:nvSpPr>
        <p:spPr>
          <a:xfrm>
            <a:off x="6022080" y="2761920"/>
            <a:ext cx="26496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7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7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39"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240"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7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41"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242" name="PlaceHolder 2"/>
          <p:cNvSpPr>
            <a:spLocks noGrp="1"/>
          </p:cNvSpPr>
          <p:nvPr>
            <p:ph type="body"/>
          </p:nvPr>
        </p:nvSpPr>
        <p:spPr>
          <a:xfrm>
            <a:off x="457200" y="1203480"/>
            <a:ext cx="8229240" cy="2982960"/>
          </a:xfrm>
          <a:prstGeom prst="rect">
            <a:avLst/>
          </a:prstGeom>
        </p:spPr>
        <p:txBody>
          <a:bodyPr lIns="0" rIns="0" tIns="0" bIns="0">
            <a:normAutofit/>
          </a:bodyPr>
          <a:p>
            <a:endParaRPr b="0" lang="en-US" sz="3200" spc="-1" strike="noStrike">
              <a:latin typeface="Arial"/>
            </a:endParaRPr>
          </a:p>
        </p:txBody>
      </p:sp>
    </p:spTree>
  </p:cSld>
</p:sldLayout>
</file>

<file path=ppt/slideLayouts/slideLayout7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43"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244"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3200" spc="-1" strike="noStrike">
              <a:latin typeface="Arial"/>
            </a:endParaRPr>
          </a:p>
        </p:txBody>
      </p:sp>
      <p:sp>
        <p:nvSpPr>
          <p:cNvPr id="245"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3200" spc="-1" strike="noStrike">
              <a:latin typeface="Arial"/>
            </a:endParaRPr>
          </a:p>
        </p:txBody>
      </p:sp>
    </p:spTree>
  </p:cSld>
</p:sldLayout>
</file>

<file path=ppt/slideLayouts/slideLayout7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46"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7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47" name="PlaceHolder 1"/>
          <p:cNvSpPr>
            <a:spLocks noGrp="1"/>
          </p:cNvSpPr>
          <p:nvPr>
            <p:ph type="subTitle"/>
          </p:nvPr>
        </p:nvSpPr>
        <p:spPr>
          <a:xfrm>
            <a:off x="457200" y="205200"/>
            <a:ext cx="8229240" cy="39812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7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48"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249"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3200" spc="-1" strike="noStrike">
              <a:latin typeface="Arial"/>
            </a:endParaRPr>
          </a:p>
        </p:txBody>
      </p:sp>
      <p:sp>
        <p:nvSpPr>
          <p:cNvPr id="250"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3200" spc="-1" strike="noStrike">
              <a:latin typeface="Arial"/>
            </a:endParaRPr>
          </a:p>
        </p:txBody>
      </p:sp>
      <p:sp>
        <p:nvSpPr>
          <p:cNvPr id="251"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6"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17"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3200" spc="-1" strike="noStrike">
              <a:latin typeface="Arial"/>
            </a:endParaRPr>
          </a:p>
        </p:txBody>
      </p:sp>
      <p:sp>
        <p:nvSpPr>
          <p:cNvPr id="18"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3200" spc="-1" strike="noStrike">
              <a:latin typeface="Arial"/>
            </a:endParaRPr>
          </a:p>
        </p:txBody>
      </p:sp>
      <p:sp>
        <p:nvSpPr>
          <p:cNvPr id="19" name="PlaceHolder 4"/>
          <p:cNvSpPr>
            <a:spLocks noGrp="1"/>
          </p:cNvSpPr>
          <p:nvPr>
            <p:ph type="body"/>
          </p:nvPr>
        </p:nvSpPr>
        <p:spPr>
          <a:xfrm>
            <a:off x="4674240" y="2761920"/>
            <a:ext cx="40158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8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52"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253"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3200" spc="-1" strike="noStrike">
              <a:latin typeface="Arial"/>
            </a:endParaRPr>
          </a:p>
        </p:txBody>
      </p:sp>
      <p:sp>
        <p:nvSpPr>
          <p:cNvPr id="254"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3200" spc="-1" strike="noStrike">
              <a:latin typeface="Arial"/>
            </a:endParaRPr>
          </a:p>
        </p:txBody>
      </p:sp>
      <p:sp>
        <p:nvSpPr>
          <p:cNvPr id="255" name="PlaceHolder 4"/>
          <p:cNvSpPr>
            <a:spLocks noGrp="1"/>
          </p:cNvSpPr>
          <p:nvPr>
            <p:ph type="body"/>
          </p:nvPr>
        </p:nvSpPr>
        <p:spPr>
          <a:xfrm>
            <a:off x="4674240" y="2761920"/>
            <a:ext cx="40158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8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56"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257"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3200" spc="-1" strike="noStrike">
              <a:latin typeface="Arial"/>
            </a:endParaRPr>
          </a:p>
        </p:txBody>
      </p:sp>
      <p:sp>
        <p:nvSpPr>
          <p:cNvPr id="258"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3200" spc="-1" strike="noStrike">
              <a:latin typeface="Arial"/>
            </a:endParaRPr>
          </a:p>
        </p:txBody>
      </p:sp>
      <p:sp>
        <p:nvSpPr>
          <p:cNvPr id="259" name="PlaceHolder 4"/>
          <p:cNvSpPr>
            <a:spLocks noGrp="1"/>
          </p:cNvSpPr>
          <p:nvPr>
            <p:ph type="body"/>
          </p:nvPr>
        </p:nvSpPr>
        <p:spPr>
          <a:xfrm>
            <a:off x="457200" y="2761920"/>
            <a:ext cx="822924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8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60"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261" name="PlaceHolder 2"/>
          <p:cNvSpPr>
            <a:spLocks noGrp="1"/>
          </p:cNvSpPr>
          <p:nvPr>
            <p:ph type="body"/>
          </p:nvPr>
        </p:nvSpPr>
        <p:spPr>
          <a:xfrm>
            <a:off x="457200" y="1203480"/>
            <a:ext cx="8229240" cy="1422720"/>
          </a:xfrm>
          <a:prstGeom prst="rect">
            <a:avLst/>
          </a:prstGeom>
        </p:spPr>
        <p:txBody>
          <a:bodyPr lIns="0" rIns="0" tIns="0" bIns="0">
            <a:normAutofit/>
          </a:bodyPr>
          <a:p>
            <a:endParaRPr b="0" lang="en-US" sz="3200" spc="-1" strike="noStrike">
              <a:latin typeface="Arial"/>
            </a:endParaRPr>
          </a:p>
        </p:txBody>
      </p:sp>
      <p:sp>
        <p:nvSpPr>
          <p:cNvPr id="262" name="PlaceHolder 3"/>
          <p:cNvSpPr>
            <a:spLocks noGrp="1"/>
          </p:cNvSpPr>
          <p:nvPr>
            <p:ph type="body"/>
          </p:nvPr>
        </p:nvSpPr>
        <p:spPr>
          <a:xfrm>
            <a:off x="457200" y="2761920"/>
            <a:ext cx="822924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8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63"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264"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3200" spc="-1" strike="noStrike">
              <a:latin typeface="Arial"/>
            </a:endParaRPr>
          </a:p>
        </p:txBody>
      </p:sp>
      <p:sp>
        <p:nvSpPr>
          <p:cNvPr id="265"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3200" spc="-1" strike="noStrike">
              <a:latin typeface="Arial"/>
            </a:endParaRPr>
          </a:p>
        </p:txBody>
      </p:sp>
      <p:sp>
        <p:nvSpPr>
          <p:cNvPr id="266"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3200" spc="-1" strike="noStrike">
              <a:latin typeface="Arial"/>
            </a:endParaRPr>
          </a:p>
        </p:txBody>
      </p:sp>
      <p:sp>
        <p:nvSpPr>
          <p:cNvPr id="267" name="PlaceHolder 5"/>
          <p:cNvSpPr>
            <a:spLocks noGrp="1"/>
          </p:cNvSpPr>
          <p:nvPr>
            <p:ph type="body"/>
          </p:nvPr>
        </p:nvSpPr>
        <p:spPr>
          <a:xfrm>
            <a:off x="4674240" y="2761920"/>
            <a:ext cx="40158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8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68"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269" name="PlaceHolder 2"/>
          <p:cNvSpPr>
            <a:spLocks noGrp="1"/>
          </p:cNvSpPr>
          <p:nvPr>
            <p:ph type="body"/>
          </p:nvPr>
        </p:nvSpPr>
        <p:spPr>
          <a:xfrm>
            <a:off x="457200" y="1203480"/>
            <a:ext cx="2649600" cy="1422720"/>
          </a:xfrm>
          <a:prstGeom prst="rect">
            <a:avLst/>
          </a:prstGeom>
        </p:spPr>
        <p:txBody>
          <a:bodyPr lIns="0" rIns="0" tIns="0" bIns="0">
            <a:normAutofit/>
          </a:bodyPr>
          <a:p>
            <a:endParaRPr b="0" lang="en-US" sz="3200" spc="-1" strike="noStrike">
              <a:latin typeface="Arial"/>
            </a:endParaRPr>
          </a:p>
        </p:txBody>
      </p:sp>
      <p:sp>
        <p:nvSpPr>
          <p:cNvPr id="270" name="PlaceHolder 3"/>
          <p:cNvSpPr>
            <a:spLocks noGrp="1"/>
          </p:cNvSpPr>
          <p:nvPr>
            <p:ph type="body"/>
          </p:nvPr>
        </p:nvSpPr>
        <p:spPr>
          <a:xfrm>
            <a:off x="3239640" y="1203480"/>
            <a:ext cx="2649600" cy="1422720"/>
          </a:xfrm>
          <a:prstGeom prst="rect">
            <a:avLst/>
          </a:prstGeom>
        </p:spPr>
        <p:txBody>
          <a:bodyPr lIns="0" rIns="0" tIns="0" bIns="0">
            <a:normAutofit/>
          </a:bodyPr>
          <a:p>
            <a:endParaRPr b="0" lang="en-US" sz="3200" spc="-1" strike="noStrike">
              <a:latin typeface="Arial"/>
            </a:endParaRPr>
          </a:p>
        </p:txBody>
      </p:sp>
      <p:sp>
        <p:nvSpPr>
          <p:cNvPr id="271" name="PlaceHolder 4"/>
          <p:cNvSpPr>
            <a:spLocks noGrp="1"/>
          </p:cNvSpPr>
          <p:nvPr>
            <p:ph type="body"/>
          </p:nvPr>
        </p:nvSpPr>
        <p:spPr>
          <a:xfrm>
            <a:off x="6022080" y="1203480"/>
            <a:ext cx="2649600" cy="1422720"/>
          </a:xfrm>
          <a:prstGeom prst="rect">
            <a:avLst/>
          </a:prstGeom>
        </p:spPr>
        <p:txBody>
          <a:bodyPr lIns="0" rIns="0" tIns="0" bIns="0">
            <a:normAutofit/>
          </a:bodyPr>
          <a:p>
            <a:endParaRPr b="0" lang="en-US" sz="3200" spc="-1" strike="noStrike">
              <a:latin typeface="Arial"/>
            </a:endParaRPr>
          </a:p>
        </p:txBody>
      </p:sp>
      <p:sp>
        <p:nvSpPr>
          <p:cNvPr id="272" name="PlaceHolder 5"/>
          <p:cNvSpPr>
            <a:spLocks noGrp="1"/>
          </p:cNvSpPr>
          <p:nvPr>
            <p:ph type="body"/>
          </p:nvPr>
        </p:nvSpPr>
        <p:spPr>
          <a:xfrm>
            <a:off x="457200" y="2761920"/>
            <a:ext cx="2649600" cy="1422720"/>
          </a:xfrm>
          <a:prstGeom prst="rect">
            <a:avLst/>
          </a:prstGeom>
        </p:spPr>
        <p:txBody>
          <a:bodyPr lIns="0" rIns="0" tIns="0" bIns="0">
            <a:normAutofit/>
          </a:bodyPr>
          <a:p>
            <a:endParaRPr b="0" lang="en-US" sz="3200" spc="-1" strike="noStrike">
              <a:latin typeface="Arial"/>
            </a:endParaRPr>
          </a:p>
        </p:txBody>
      </p:sp>
      <p:sp>
        <p:nvSpPr>
          <p:cNvPr id="273" name="PlaceHolder 6"/>
          <p:cNvSpPr>
            <a:spLocks noGrp="1"/>
          </p:cNvSpPr>
          <p:nvPr>
            <p:ph type="body"/>
          </p:nvPr>
        </p:nvSpPr>
        <p:spPr>
          <a:xfrm>
            <a:off x="3239640" y="2761920"/>
            <a:ext cx="2649600" cy="1422720"/>
          </a:xfrm>
          <a:prstGeom prst="rect">
            <a:avLst/>
          </a:prstGeom>
        </p:spPr>
        <p:txBody>
          <a:bodyPr lIns="0" rIns="0" tIns="0" bIns="0">
            <a:normAutofit/>
          </a:bodyPr>
          <a:p>
            <a:endParaRPr b="0" lang="en-US" sz="3200" spc="-1" strike="noStrike">
              <a:latin typeface="Arial"/>
            </a:endParaRPr>
          </a:p>
        </p:txBody>
      </p:sp>
      <p:sp>
        <p:nvSpPr>
          <p:cNvPr id="274" name="PlaceHolder 7"/>
          <p:cNvSpPr>
            <a:spLocks noGrp="1"/>
          </p:cNvSpPr>
          <p:nvPr>
            <p:ph type="body"/>
          </p:nvPr>
        </p:nvSpPr>
        <p:spPr>
          <a:xfrm>
            <a:off x="6022080" y="2761920"/>
            <a:ext cx="26496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8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8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78"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279"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8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80"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281" name="PlaceHolder 2"/>
          <p:cNvSpPr>
            <a:spLocks noGrp="1"/>
          </p:cNvSpPr>
          <p:nvPr>
            <p:ph type="body"/>
          </p:nvPr>
        </p:nvSpPr>
        <p:spPr>
          <a:xfrm>
            <a:off x="457200" y="1203480"/>
            <a:ext cx="8229240" cy="2982960"/>
          </a:xfrm>
          <a:prstGeom prst="rect">
            <a:avLst/>
          </a:prstGeom>
        </p:spPr>
        <p:txBody>
          <a:bodyPr lIns="0" rIns="0" tIns="0" bIns="0">
            <a:normAutofit/>
          </a:bodyPr>
          <a:p>
            <a:endParaRPr b="0" lang="en-US" sz="3200" spc="-1" strike="noStrike">
              <a:latin typeface="Arial"/>
            </a:endParaRPr>
          </a:p>
        </p:txBody>
      </p:sp>
    </p:spTree>
  </p:cSld>
</p:sldLayout>
</file>

<file path=ppt/slideLayouts/slideLayout8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82"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283"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3200" spc="-1" strike="noStrike">
              <a:latin typeface="Arial"/>
            </a:endParaRPr>
          </a:p>
        </p:txBody>
      </p:sp>
      <p:sp>
        <p:nvSpPr>
          <p:cNvPr id="284"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3200" spc="-1" strike="noStrike">
              <a:latin typeface="Arial"/>
            </a:endParaRPr>
          </a:p>
        </p:txBody>
      </p:sp>
    </p:spTree>
  </p:cSld>
</p:sldLayout>
</file>

<file path=ppt/slideLayouts/slideLayout8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85"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0"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21"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3200" spc="-1" strike="noStrike">
              <a:latin typeface="Arial"/>
            </a:endParaRPr>
          </a:p>
        </p:txBody>
      </p:sp>
      <p:sp>
        <p:nvSpPr>
          <p:cNvPr id="22"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3200" spc="-1" strike="noStrike">
              <a:latin typeface="Arial"/>
            </a:endParaRPr>
          </a:p>
        </p:txBody>
      </p:sp>
      <p:sp>
        <p:nvSpPr>
          <p:cNvPr id="23" name="PlaceHolder 4"/>
          <p:cNvSpPr>
            <a:spLocks noGrp="1"/>
          </p:cNvSpPr>
          <p:nvPr>
            <p:ph type="body"/>
          </p:nvPr>
        </p:nvSpPr>
        <p:spPr>
          <a:xfrm>
            <a:off x="457200" y="2761920"/>
            <a:ext cx="822924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9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86" name="PlaceHolder 1"/>
          <p:cNvSpPr>
            <a:spLocks noGrp="1"/>
          </p:cNvSpPr>
          <p:nvPr>
            <p:ph type="subTitle"/>
          </p:nvPr>
        </p:nvSpPr>
        <p:spPr>
          <a:xfrm>
            <a:off x="457200" y="205200"/>
            <a:ext cx="8229240" cy="39812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9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87"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288"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3200" spc="-1" strike="noStrike">
              <a:latin typeface="Arial"/>
            </a:endParaRPr>
          </a:p>
        </p:txBody>
      </p:sp>
      <p:sp>
        <p:nvSpPr>
          <p:cNvPr id="289"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3200" spc="-1" strike="noStrike">
              <a:latin typeface="Arial"/>
            </a:endParaRPr>
          </a:p>
        </p:txBody>
      </p:sp>
      <p:sp>
        <p:nvSpPr>
          <p:cNvPr id="290"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9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91"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292"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3200" spc="-1" strike="noStrike">
              <a:latin typeface="Arial"/>
            </a:endParaRPr>
          </a:p>
        </p:txBody>
      </p:sp>
      <p:sp>
        <p:nvSpPr>
          <p:cNvPr id="293"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3200" spc="-1" strike="noStrike">
              <a:latin typeface="Arial"/>
            </a:endParaRPr>
          </a:p>
        </p:txBody>
      </p:sp>
      <p:sp>
        <p:nvSpPr>
          <p:cNvPr id="294" name="PlaceHolder 4"/>
          <p:cNvSpPr>
            <a:spLocks noGrp="1"/>
          </p:cNvSpPr>
          <p:nvPr>
            <p:ph type="body"/>
          </p:nvPr>
        </p:nvSpPr>
        <p:spPr>
          <a:xfrm>
            <a:off x="4674240" y="2761920"/>
            <a:ext cx="40158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9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95"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296"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3200" spc="-1" strike="noStrike">
              <a:latin typeface="Arial"/>
            </a:endParaRPr>
          </a:p>
        </p:txBody>
      </p:sp>
      <p:sp>
        <p:nvSpPr>
          <p:cNvPr id="297"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3200" spc="-1" strike="noStrike">
              <a:latin typeface="Arial"/>
            </a:endParaRPr>
          </a:p>
        </p:txBody>
      </p:sp>
      <p:sp>
        <p:nvSpPr>
          <p:cNvPr id="298" name="PlaceHolder 4"/>
          <p:cNvSpPr>
            <a:spLocks noGrp="1"/>
          </p:cNvSpPr>
          <p:nvPr>
            <p:ph type="body"/>
          </p:nvPr>
        </p:nvSpPr>
        <p:spPr>
          <a:xfrm>
            <a:off x="457200" y="2761920"/>
            <a:ext cx="822924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9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99"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300" name="PlaceHolder 2"/>
          <p:cNvSpPr>
            <a:spLocks noGrp="1"/>
          </p:cNvSpPr>
          <p:nvPr>
            <p:ph type="body"/>
          </p:nvPr>
        </p:nvSpPr>
        <p:spPr>
          <a:xfrm>
            <a:off x="457200" y="1203480"/>
            <a:ext cx="8229240" cy="1422720"/>
          </a:xfrm>
          <a:prstGeom prst="rect">
            <a:avLst/>
          </a:prstGeom>
        </p:spPr>
        <p:txBody>
          <a:bodyPr lIns="0" rIns="0" tIns="0" bIns="0">
            <a:normAutofit/>
          </a:bodyPr>
          <a:p>
            <a:endParaRPr b="0" lang="en-US" sz="3200" spc="-1" strike="noStrike">
              <a:latin typeface="Arial"/>
            </a:endParaRPr>
          </a:p>
        </p:txBody>
      </p:sp>
      <p:sp>
        <p:nvSpPr>
          <p:cNvPr id="301" name="PlaceHolder 3"/>
          <p:cNvSpPr>
            <a:spLocks noGrp="1"/>
          </p:cNvSpPr>
          <p:nvPr>
            <p:ph type="body"/>
          </p:nvPr>
        </p:nvSpPr>
        <p:spPr>
          <a:xfrm>
            <a:off x="457200" y="2761920"/>
            <a:ext cx="822924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9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02"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303"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3200" spc="-1" strike="noStrike">
              <a:latin typeface="Arial"/>
            </a:endParaRPr>
          </a:p>
        </p:txBody>
      </p:sp>
      <p:sp>
        <p:nvSpPr>
          <p:cNvPr id="304"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3200" spc="-1" strike="noStrike">
              <a:latin typeface="Arial"/>
            </a:endParaRPr>
          </a:p>
        </p:txBody>
      </p:sp>
      <p:sp>
        <p:nvSpPr>
          <p:cNvPr id="305"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3200" spc="-1" strike="noStrike">
              <a:latin typeface="Arial"/>
            </a:endParaRPr>
          </a:p>
        </p:txBody>
      </p:sp>
      <p:sp>
        <p:nvSpPr>
          <p:cNvPr id="306" name="PlaceHolder 5"/>
          <p:cNvSpPr>
            <a:spLocks noGrp="1"/>
          </p:cNvSpPr>
          <p:nvPr>
            <p:ph type="body"/>
          </p:nvPr>
        </p:nvSpPr>
        <p:spPr>
          <a:xfrm>
            <a:off x="4674240" y="2761920"/>
            <a:ext cx="40158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9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07"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308" name="PlaceHolder 2"/>
          <p:cNvSpPr>
            <a:spLocks noGrp="1"/>
          </p:cNvSpPr>
          <p:nvPr>
            <p:ph type="body"/>
          </p:nvPr>
        </p:nvSpPr>
        <p:spPr>
          <a:xfrm>
            <a:off x="457200" y="1203480"/>
            <a:ext cx="2649600" cy="1422720"/>
          </a:xfrm>
          <a:prstGeom prst="rect">
            <a:avLst/>
          </a:prstGeom>
        </p:spPr>
        <p:txBody>
          <a:bodyPr lIns="0" rIns="0" tIns="0" bIns="0">
            <a:normAutofit/>
          </a:bodyPr>
          <a:p>
            <a:endParaRPr b="0" lang="en-US" sz="3200" spc="-1" strike="noStrike">
              <a:latin typeface="Arial"/>
            </a:endParaRPr>
          </a:p>
        </p:txBody>
      </p:sp>
      <p:sp>
        <p:nvSpPr>
          <p:cNvPr id="309" name="PlaceHolder 3"/>
          <p:cNvSpPr>
            <a:spLocks noGrp="1"/>
          </p:cNvSpPr>
          <p:nvPr>
            <p:ph type="body"/>
          </p:nvPr>
        </p:nvSpPr>
        <p:spPr>
          <a:xfrm>
            <a:off x="3239640" y="1203480"/>
            <a:ext cx="2649600" cy="1422720"/>
          </a:xfrm>
          <a:prstGeom prst="rect">
            <a:avLst/>
          </a:prstGeom>
        </p:spPr>
        <p:txBody>
          <a:bodyPr lIns="0" rIns="0" tIns="0" bIns="0">
            <a:normAutofit/>
          </a:bodyPr>
          <a:p>
            <a:endParaRPr b="0" lang="en-US" sz="3200" spc="-1" strike="noStrike">
              <a:latin typeface="Arial"/>
            </a:endParaRPr>
          </a:p>
        </p:txBody>
      </p:sp>
      <p:sp>
        <p:nvSpPr>
          <p:cNvPr id="310" name="PlaceHolder 4"/>
          <p:cNvSpPr>
            <a:spLocks noGrp="1"/>
          </p:cNvSpPr>
          <p:nvPr>
            <p:ph type="body"/>
          </p:nvPr>
        </p:nvSpPr>
        <p:spPr>
          <a:xfrm>
            <a:off x="6022080" y="1203480"/>
            <a:ext cx="2649600" cy="1422720"/>
          </a:xfrm>
          <a:prstGeom prst="rect">
            <a:avLst/>
          </a:prstGeom>
        </p:spPr>
        <p:txBody>
          <a:bodyPr lIns="0" rIns="0" tIns="0" bIns="0">
            <a:normAutofit/>
          </a:bodyPr>
          <a:p>
            <a:endParaRPr b="0" lang="en-US" sz="3200" spc="-1" strike="noStrike">
              <a:latin typeface="Arial"/>
            </a:endParaRPr>
          </a:p>
        </p:txBody>
      </p:sp>
      <p:sp>
        <p:nvSpPr>
          <p:cNvPr id="311" name="PlaceHolder 5"/>
          <p:cNvSpPr>
            <a:spLocks noGrp="1"/>
          </p:cNvSpPr>
          <p:nvPr>
            <p:ph type="body"/>
          </p:nvPr>
        </p:nvSpPr>
        <p:spPr>
          <a:xfrm>
            <a:off x="457200" y="2761920"/>
            <a:ext cx="2649600" cy="1422720"/>
          </a:xfrm>
          <a:prstGeom prst="rect">
            <a:avLst/>
          </a:prstGeom>
        </p:spPr>
        <p:txBody>
          <a:bodyPr lIns="0" rIns="0" tIns="0" bIns="0">
            <a:normAutofit/>
          </a:bodyPr>
          <a:p>
            <a:endParaRPr b="0" lang="en-US" sz="3200" spc="-1" strike="noStrike">
              <a:latin typeface="Arial"/>
            </a:endParaRPr>
          </a:p>
        </p:txBody>
      </p:sp>
      <p:sp>
        <p:nvSpPr>
          <p:cNvPr id="312" name="PlaceHolder 6"/>
          <p:cNvSpPr>
            <a:spLocks noGrp="1"/>
          </p:cNvSpPr>
          <p:nvPr>
            <p:ph type="body"/>
          </p:nvPr>
        </p:nvSpPr>
        <p:spPr>
          <a:xfrm>
            <a:off x="3239640" y="2761920"/>
            <a:ext cx="2649600" cy="1422720"/>
          </a:xfrm>
          <a:prstGeom prst="rect">
            <a:avLst/>
          </a:prstGeom>
        </p:spPr>
        <p:txBody>
          <a:bodyPr lIns="0" rIns="0" tIns="0" bIns="0">
            <a:normAutofit/>
          </a:bodyPr>
          <a:p>
            <a:endParaRPr b="0" lang="en-US" sz="3200" spc="-1" strike="noStrike">
              <a:latin typeface="Arial"/>
            </a:endParaRPr>
          </a:p>
        </p:txBody>
      </p:sp>
      <p:sp>
        <p:nvSpPr>
          <p:cNvPr id="313" name="PlaceHolder 7"/>
          <p:cNvSpPr>
            <a:spLocks noGrp="1"/>
          </p:cNvSpPr>
          <p:nvPr>
            <p:ph type="body"/>
          </p:nvPr>
        </p:nvSpPr>
        <p:spPr>
          <a:xfrm>
            <a:off x="6022080" y="2761920"/>
            <a:ext cx="26496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9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9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17"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318"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9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319"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320" name="PlaceHolder 2"/>
          <p:cNvSpPr>
            <a:spLocks noGrp="1"/>
          </p:cNvSpPr>
          <p:nvPr>
            <p:ph type="body"/>
          </p:nvPr>
        </p:nvSpPr>
        <p:spPr>
          <a:xfrm>
            <a:off x="457200" y="1203480"/>
            <a:ext cx="8229240" cy="2982960"/>
          </a:xfrm>
          <a:prstGeom prst="rect">
            <a:avLst/>
          </a:prstGeom>
        </p:spPr>
        <p:txBody>
          <a:bodyPr lIns="0" rIns="0" tIns="0" bIns="0">
            <a:normAutofit/>
          </a:bodyPr>
          <a:p>
            <a:endParaRPr b="0" lang="en-US" sz="3200" spc="-1" strike="noStrike">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
</Relationships>
</file>

<file path=ppt/slideMasters/_rels/slideMaster10.xml.rels><?xml version="1.0" encoding="UTF-8"?>
<Relationships xmlns="http://schemas.openxmlformats.org/package/2006/relationships"><Relationship Id="rId1" Type="http://schemas.openxmlformats.org/officeDocument/2006/relationships/theme" Target="../theme/theme10.xml"/><Relationship Id="rId2" Type="http://schemas.openxmlformats.org/officeDocument/2006/relationships/image" Target="../media/image9.png"/><Relationship Id="rId3" Type="http://schemas.openxmlformats.org/officeDocument/2006/relationships/slideLayout" Target="../slideLayouts/slideLayout109.xml"/><Relationship Id="rId4" Type="http://schemas.openxmlformats.org/officeDocument/2006/relationships/slideLayout" Target="../slideLayouts/slideLayout110.xml"/><Relationship Id="rId5" Type="http://schemas.openxmlformats.org/officeDocument/2006/relationships/slideLayout" Target="../slideLayouts/slideLayout111.xml"/><Relationship Id="rId6" Type="http://schemas.openxmlformats.org/officeDocument/2006/relationships/slideLayout" Target="../slideLayouts/slideLayout112.xml"/><Relationship Id="rId7" Type="http://schemas.openxmlformats.org/officeDocument/2006/relationships/slideLayout" Target="../slideLayouts/slideLayout113.xml"/><Relationship Id="rId8" Type="http://schemas.openxmlformats.org/officeDocument/2006/relationships/slideLayout" Target="../slideLayouts/slideLayout114.xml"/><Relationship Id="rId9" Type="http://schemas.openxmlformats.org/officeDocument/2006/relationships/slideLayout" Target="../slideLayouts/slideLayout115.xml"/><Relationship Id="rId10" Type="http://schemas.openxmlformats.org/officeDocument/2006/relationships/slideLayout" Target="../slideLayouts/slideLayout116.xml"/><Relationship Id="rId11" Type="http://schemas.openxmlformats.org/officeDocument/2006/relationships/slideLayout" Target="../slideLayouts/slideLayout117.xml"/><Relationship Id="rId12" Type="http://schemas.openxmlformats.org/officeDocument/2006/relationships/slideLayout" Target="../slideLayouts/slideLayout118.xml"/><Relationship Id="rId13" Type="http://schemas.openxmlformats.org/officeDocument/2006/relationships/slideLayout" Target="../slideLayouts/slideLayout119.xml"/><Relationship Id="rId14" Type="http://schemas.openxmlformats.org/officeDocument/2006/relationships/slideLayout" Target="../slideLayouts/slideLayout120.xml"/>
</Relationships>
</file>

<file path=ppt/slideMasters/_rels/slideMaster11.xml.rels><?xml version="1.0" encoding="UTF-8"?>
<Relationships xmlns="http://schemas.openxmlformats.org/package/2006/relationships"><Relationship Id="rId1" Type="http://schemas.openxmlformats.org/officeDocument/2006/relationships/theme" Target="../theme/theme11.xml"/><Relationship Id="rId2" Type="http://schemas.openxmlformats.org/officeDocument/2006/relationships/image" Target="../media/image10.png"/><Relationship Id="rId3" Type="http://schemas.openxmlformats.org/officeDocument/2006/relationships/slideLayout" Target="../slideLayouts/slideLayout121.xml"/><Relationship Id="rId4" Type="http://schemas.openxmlformats.org/officeDocument/2006/relationships/slideLayout" Target="../slideLayouts/slideLayout122.xml"/><Relationship Id="rId5" Type="http://schemas.openxmlformats.org/officeDocument/2006/relationships/slideLayout" Target="../slideLayouts/slideLayout123.xml"/><Relationship Id="rId6" Type="http://schemas.openxmlformats.org/officeDocument/2006/relationships/slideLayout" Target="../slideLayouts/slideLayout124.xml"/><Relationship Id="rId7" Type="http://schemas.openxmlformats.org/officeDocument/2006/relationships/slideLayout" Target="../slideLayouts/slideLayout125.xml"/><Relationship Id="rId8" Type="http://schemas.openxmlformats.org/officeDocument/2006/relationships/slideLayout" Target="../slideLayouts/slideLayout126.xml"/><Relationship Id="rId9" Type="http://schemas.openxmlformats.org/officeDocument/2006/relationships/slideLayout" Target="../slideLayouts/slideLayout127.xml"/><Relationship Id="rId10" Type="http://schemas.openxmlformats.org/officeDocument/2006/relationships/slideLayout" Target="../slideLayouts/slideLayout128.xml"/><Relationship Id="rId11" Type="http://schemas.openxmlformats.org/officeDocument/2006/relationships/slideLayout" Target="../slideLayouts/slideLayout129.xml"/><Relationship Id="rId12" Type="http://schemas.openxmlformats.org/officeDocument/2006/relationships/slideLayout" Target="../slideLayouts/slideLayout130.xml"/><Relationship Id="rId13" Type="http://schemas.openxmlformats.org/officeDocument/2006/relationships/slideLayout" Target="../slideLayouts/slideLayout131.xml"/><Relationship Id="rId14" Type="http://schemas.openxmlformats.org/officeDocument/2006/relationships/slideLayout" Target="../slideLayouts/slideLayout13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2.png"/><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3.png"/><Relationship Id="rId3" Type="http://schemas.openxmlformats.org/officeDocument/2006/relationships/slideLayout" Target="../slideLayouts/slideLayout25.xml"/><Relationship Id="rId4" Type="http://schemas.openxmlformats.org/officeDocument/2006/relationships/slideLayout" Target="../slideLayouts/slideLayout26.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 Id="rId9" Type="http://schemas.openxmlformats.org/officeDocument/2006/relationships/slideLayout" Target="../slideLayouts/slideLayout31.xml"/><Relationship Id="rId10" Type="http://schemas.openxmlformats.org/officeDocument/2006/relationships/slideLayout" Target="../slideLayouts/slideLayout32.xml"/><Relationship Id="rId11" Type="http://schemas.openxmlformats.org/officeDocument/2006/relationships/slideLayout" Target="../slideLayouts/slideLayout33.xml"/><Relationship Id="rId12" Type="http://schemas.openxmlformats.org/officeDocument/2006/relationships/slideLayout" Target="../slideLayouts/slideLayout34.xml"/><Relationship Id="rId13" Type="http://schemas.openxmlformats.org/officeDocument/2006/relationships/slideLayout" Target="../slideLayouts/slideLayout35.xml"/><Relationship Id="rId14"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image" Target="../media/image4.png"/><Relationship Id="rId3" Type="http://schemas.openxmlformats.org/officeDocument/2006/relationships/slideLayout" Target="../slideLayouts/slideLayout37.xml"/><Relationship Id="rId4" Type="http://schemas.openxmlformats.org/officeDocument/2006/relationships/slideLayout" Target="../slideLayouts/slideLayout38.xml"/><Relationship Id="rId5" Type="http://schemas.openxmlformats.org/officeDocument/2006/relationships/slideLayout" Target="../slideLayouts/slideLayout39.xml"/><Relationship Id="rId6" Type="http://schemas.openxmlformats.org/officeDocument/2006/relationships/slideLayout" Target="../slideLayouts/slideLayout40.xml"/><Relationship Id="rId7" Type="http://schemas.openxmlformats.org/officeDocument/2006/relationships/slideLayout" Target="../slideLayouts/slideLayout41.xml"/><Relationship Id="rId8" Type="http://schemas.openxmlformats.org/officeDocument/2006/relationships/slideLayout" Target="../slideLayouts/slideLayout42.xml"/><Relationship Id="rId9" Type="http://schemas.openxmlformats.org/officeDocument/2006/relationships/slideLayout" Target="../slideLayouts/slideLayout43.xml"/><Relationship Id="rId10" Type="http://schemas.openxmlformats.org/officeDocument/2006/relationships/slideLayout" Target="../slideLayouts/slideLayout44.xml"/><Relationship Id="rId11" Type="http://schemas.openxmlformats.org/officeDocument/2006/relationships/slideLayout" Target="../slideLayouts/slideLayout45.xml"/><Relationship Id="rId12" Type="http://schemas.openxmlformats.org/officeDocument/2006/relationships/slideLayout" Target="../slideLayouts/slideLayout46.xml"/><Relationship Id="rId13" Type="http://schemas.openxmlformats.org/officeDocument/2006/relationships/slideLayout" Target="../slideLayouts/slideLayout47.xml"/><Relationship Id="rId14" Type="http://schemas.openxmlformats.org/officeDocument/2006/relationships/slideLayout" Target="../slideLayouts/slideLayout48.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image" Target="../media/image5.png"/><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slideLayout" Target="../slideLayouts/slideLayout60.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image" Target="../media/image6.png"/><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9" Type="http://schemas.openxmlformats.org/officeDocument/2006/relationships/slideLayout" Target="../slideLayouts/slideLayout67.xml"/><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slideLayout" Target="../slideLayouts/slideLayout71.xml"/><Relationship Id="rId14" Type="http://schemas.openxmlformats.org/officeDocument/2006/relationships/slideLayout" Target="../slideLayouts/slideLayout72.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slideLayout" Target="../slideLayouts/slideLayout73.xml"/><Relationship Id="rId3" Type="http://schemas.openxmlformats.org/officeDocument/2006/relationships/slideLayout" Target="../slideLayouts/slideLayout74.xml"/><Relationship Id="rId4" Type="http://schemas.openxmlformats.org/officeDocument/2006/relationships/slideLayout" Target="../slideLayouts/slideLayout75.xml"/><Relationship Id="rId5" Type="http://schemas.openxmlformats.org/officeDocument/2006/relationships/slideLayout" Target="../slideLayouts/slideLayout76.xml"/><Relationship Id="rId6" Type="http://schemas.openxmlformats.org/officeDocument/2006/relationships/slideLayout" Target="../slideLayouts/slideLayout77.xml"/><Relationship Id="rId7" Type="http://schemas.openxmlformats.org/officeDocument/2006/relationships/slideLayout" Target="../slideLayouts/slideLayout78.xml"/><Relationship Id="rId8" Type="http://schemas.openxmlformats.org/officeDocument/2006/relationships/slideLayout" Target="../slideLayouts/slideLayout79.xml"/><Relationship Id="rId9" Type="http://schemas.openxmlformats.org/officeDocument/2006/relationships/slideLayout" Target="../slideLayouts/slideLayout80.xml"/><Relationship Id="rId10" Type="http://schemas.openxmlformats.org/officeDocument/2006/relationships/slideLayout" Target="../slideLayouts/slideLayout81.xml"/><Relationship Id="rId11" Type="http://schemas.openxmlformats.org/officeDocument/2006/relationships/slideLayout" Target="../slideLayouts/slideLayout82.xml"/><Relationship Id="rId12" Type="http://schemas.openxmlformats.org/officeDocument/2006/relationships/slideLayout" Target="../slideLayouts/slideLayout83.xml"/><Relationship Id="rId13" Type="http://schemas.openxmlformats.org/officeDocument/2006/relationships/slideLayout" Target="../slideLayouts/slideLayout84.xml"/>
</Relationships>
</file>

<file path=ppt/slideMasters/_rels/slideMaster8.xml.rels><?xml version="1.0" encoding="UTF-8"?>
<Relationships xmlns="http://schemas.openxmlformats.org/package/2006/relationships"><Relationship Id="rId1" Type="http://schemas.openxmlformats.org/officeDocument/2006/relationships/theme" Target="../theme/theme8.xml"/><Relationship Id="rId2" Type="http://schemas.openxmlformats.org/officeDocument/2006/relationships/image" Target="../media/image7.png"/><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slideLayout" Target="../slideLayouts/slideLayout95.xml"/><Relationship Id="rId14" Type="http://schemas.openxmlformats.org/officeDocument/2006/relationships/slideLayout" Target="../slideLayouts/slideLayout96.xml"/>
</Relationships>
</file>

<file path=ppt/slideMasters/_rels/slideMaster9.xml.rels><?xml version="1.0" encoding="UTF-8"?>
<Relationships xmlns="http://schemas.openxmlformats.org/package/2006/relationships"><Relationship Id="rId1" Type="http://schemas.openxmlformats.org/officeDocument/2006/relationships/theme" Target="../theme/theme9.xml"/><Relationship Id="rId2" Type="http://schemas.openxmlformats.org/officeDocument/2006/relationships/image" Target="../media/image8.png"/><Relationship Id="rId3" Type="http://schemas.openxmlformats.org/officeDocument/2006/relationships/slideLayout" Target="../slideLayouts/slideLayout97.xml"/><Relationship Id="rId4" Type="http://schemas.openxmlformats.org/officeDocument/2006/relationships/slideLayout" Target="../slideLayouts/slideLayout98.xml"/><Relationship Id="rId5" Type="http://schemas.openxmlformats.org/officeDocument/2006/relationships/slideLayout" Target="../slideLayouts/slideLayout99.xml"/><Relationship Id="rId6" Type="http://schemas.openxmlformats.org/officeDocument/2006/relationships/slideLayout" Target="../slideLayouts/slideLayout100.xml"/><Relationship Id="rId7" Type="http://schemas.openxmlformats.org/officeDocument/2006/relationships/slideLayout" Target="../slideLayouts/slideLayout101.xml"/><Relationship Id="rId8" Type="http://schemas.openxmlformats.org/officeDocument/2006/relationships/slideLayout" Target="../slideLayouts/slideLayout102.xml"/><Relationship Id="rId9" Type="http://schemas.openxmlformats.org/officeDocument/2006/relationships/slideLayout" Target="../slideLayouts/slideLayout103.xml"/><Relationship Id="rId10" Type="http://schemas.openxmlformats.org/officeDocument/2006/relationships/slideLayout" Target="../slideLayouts/slideLayout104.xml"/><Relationship Id="rId11" Type="http://schemas.openxmlformats.org/officeDocument/2006/relationships/slideLayout" Target="../slideLayouts/slideLayout105.xml"/><Relationship Id="rId12" Type="http://schemas.openxmlformats.org/officeDocument/2006/relationships/slideLayout" Target="../slideLayouts/slideLayout106.xml"/><Relationship Id="rId13" Type="http://schemas.openxmlformats.org/officeDocument/2006/relationships/slideLayout" Target="../slideLayouts/slideLayout107.xml"/><Relationship Id="rId14" Type="http://schemas.openxmlformats.org/officeDocument/2006/relationships/slideLayout" Target="../slideLayouts/slideLayout108.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gradFill rotWithShape="0">
          <a:gsLst>
            <a:gs pos="0">
              <a:srgbClr val="3544ff"/>
            </a:gs>
            <a:gs pos="100000">
              <a:srgbClr val="0a2f9e"/>
            </a:gs>
          </a:gsLst>
          <a:lin ang="8100000"/>
        </a:gradFill>
      </p:bgPr>
    </p:bg>
    <p:spTree>
      <p:nvGrpSpPr>
        <p:cNvPr id="1" name=""/>
        <p:cNvGrpSpPr/>
        <p:nvPr/>
      </p:nvGrpSpPr>
      <p:grpSpPr>
        <a:xfrm>
          <a:off x="0" y="0"/>
          <a:ext cx="0" cy="0"/>
          <a:chOff x="0" y="0"/>
          <a:chExt cx="0" cy="0"/>
        </a:xfrm>
      </p:grpSpPr>
      <p:pic>
        <p:nvPicPr>
          <p:cNvPr id="0" name="Google Shape;10;p2" descr=""/>
          <p:cNvPicPr/>
          <p:nvPr/>
        </p:nvPicPr>
        <p:blipFill>
          <a:blip r:embed="rId2"/>
          <a:stretch/>
        </p:blipFill>
        <p:spPr>
          <a:xfrm>
            <a:off x="0" y="0"/>
            <a:ext cx="9143280" cy="5142960"/>
          </a:xfrm>
          <a:prstGeom prst="rect">
            <a:avLst/>
          </a:prstGeom>
          <a:ln>
            <a:noFill/>
          </a:ln>
        </p:spPr>
      </p:pic>
      <p:sp>
        <p:nvSpPr>
          <p:cNvPr id="1" name="PlaceHolder 1"/>
          <p:cNvSpPr>
            <a:spLocks noGrp="1"/>
          </p:cNvSpPr>
          <p:nvPr>
            <p:ph type="title"/>
          </p:nvPr>
        </p:nvSpPr>
        <p:spPr>
          <a:xfrm>
            <a:off x="457200" y="205200"/>
            <a:ext cx="8228880" cy="858240"/>
          </a:xfrm>
          <a:prstGeom prst="rect">
            <a:avLst/>
          </a:prstGeom>
        </p:spPr>
        <p:txBody>
          <a:bodyPr lIns="0" rIns="0" tIns="0" bIns="0" anchor="ctr">
            <a:noAutofit/>
          </a:bodyPr>
          <a:p>
            <a:pPr algn="ctr"/>
            <a:r>
              <a:rPr b="0" lang="en-US" sz="1800" spc="-1" strike="noStrike">
                <a:latin typeface="Arial"/>
              </a:rPr>
              <a:t>Click to edit the title text format</a:t>
            </a:r>
            <a:endParaRPr b="0" lang="en-US" sz="1800" spc="-1" strike="noStrike">
              <a:latin typeface="Arial"/>
            </a:endParaRPr>
          </a:p>
        </p:txBody>
      </p:sp>
      <p:sp>
        <p:nvSpPr>
          <p:cNvPr id="2" name="PlaceHolder 2"/>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Lst>
</p:sldMaster>
</file>

<file path=ppt/slideMasters/slideMaster1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gradFill rotWithShape="0">
          <a:gsLst>
            <a:gs pos="0">
              <a:srgbClr val="3544ff"/>
            </a:gs>
            <a:gs pos="100000">
              <a:srgbClr val="0a2f9e"/>
            </a:gs>
          </a:gsLst>
          <a:lin ang="8100000"/>
        </a:gradFill>
      </p:bgPr>
    </p:bg>
    <p:spTree>
      <p:nvGrpSpPr>
        <p:cNvPr id="1" name=""/>
        <p:cNvGrpSpPr/>
        <p:nvPr/>
      </p:nvGrpSpPr>
      <p:grpSpPr>
        <a:xfrm>
          <a:off x="0" y="0"/>
          <a:ext cx="0" cy="0"/>
          <a:chOff x="0" y="0"/>
          <a:chExt cx="0" cy="0"/>
        </a:xfrm>
      </p:grpSpPr>
      <p:pic>
        <p:nvPicPr>
          <p:cNvPr id="353" name="Google Shape;41;p8" descr=""/>
          <p:cNvPicPr/>
          <p:nvPr/>
        </p:nvPicPr>
        <p:blipFill>
          <a:blip r:embed="rId2"/>
          <a:stretch/>
        </p:blipFill>
        <p:spPr>
          <a:xfrm>
            <a:off x="0" y="0"/>
            <a:ext cx="9143280" cy="5142960"/>
          </a:xfrm>
          <a:prstGeom prst="rect">
            <a:avLst/>
          </a:prstGeom>
          <a:ln>
            <a:noFill/>
          </a:ln>
        </p:spPr>
      </p:pic>
      <p:sp>
        <p:nvSpPr>
          <p:cNvPr id="354" name="PlaceHolder 1"/>
          <p:cNvSpPr>
            <a:spLocks noGrp="1"/>
          </p:cNvSpPr>
          <p:nvPr>
            <p:ph type="title"/>
          </p:nvPr>
        </p:nvSpPr>
        <p:spPr>
          <a:xfrm>
            <a:off x="457200" y="205200"/>
            <a:ext cx="8228880" cy="858240"/>
          </a:xfrm>
          <a:prstGeom prst="rect">
            <a:avLst/>
          </a:prstGeom>
        </p:spPr>
        <p:txBody>
          <a:bodyPr lIns="0" rIns="0" tIns="0" bIns="0" anchor="ctr">
            <a:noAutofit/>
          </a:bodyPr>
          <a:p>
            <a:pPr algn="ctr"/>
            <a:r>
              <a:rPr b="0" lang="en-US" sz="1800" spc="-1" strike="noStrike">
                <a:latin typeface="Arial"/>
              </a:rPr>
              <a:t>Click to edit the </a:t>
            </a:r>
            <a:r>
              <a:rPr b="0" lang="en-US" sz="1800" spc="-1" strike="noStrike">
                <a:latin typeface="Arial"/>
              </a:rPr>
              <a:t>title text format</a:t>
            </a:r>
            <a:endParaRPr b="0" lang="en-US" sz="1800" spc="-1" strike="noStrike">
              <a:latin typeface="Arial"/>
            </a:endParaRPr>
          </a:p>
        </p:txBody>
      </p:sp>
      <p:sp>
        <p:nvSpPr>
          <p:cNvPr id="355" name="PlaceHolder 2"/>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66" r:id="rId3"/>
    <p:sldLayoutId id="2147483767" r:id="rId4"/>
    <p:sldLayoutId id="2147483768" r:id="rId5"/>
    <p:sldLayoutId id="2147483769" r:id="rId6"/>
    <p:sldLayoutId id="2147483770" r:id="rId7"/>
    <p:sldLayoutId id="2147483771" r:id="rId8"/>
    <p:sldLayoutId id="2147483772" r:id="rId9"/>
    <p:sldLayoutId id="2147483773" r:id="rId10"/>
    <p:sldLayoutId id="2147483774" r:id="rId11"/>
    <p:sldLayoutId id="2147483775" r:id="rId12"/>
    <p:sldLayoutId id="2147483776" r:id="rId13"/>
    <p:sldLayoutId id="2147483777" r:id="rId14"/>
  </p:sldLayoutIdLst>
</p:sldMaster>
</file>

<file path=ppt/slideMasters/slideMaster1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gradFill rotWithShape="0">
          <a:gsLst>
            <a:gs pos="0">
              <a:srgbClr val="3544ff"/>
            </a:gs>
            <a:gs pos="100000">
              <a:srgbClr val="0a2f9e"/>
            </a:gs>
          </a:gsLst>
          <a:lin ang="8100000"/>
        </a:gradFill>
      </p:bgPr>
    </p:bg>
    <p:spTree>
      <p:nvGrpSpPr>
        <p:cNvPr id="1" name=""/>
        <p:cNvGrpSpPr/>
        <p:nvPr/>
      </p:nvGrpSpPr>
      <p:grpSpPr>
        <a:xfrm>
          <a:off x="0" y="0"/>
          <a:ext cx="0" cy="0"/>
          <a:chOff x="0" y="0"/>
          <a:chExt cx="0" cy="0"/>
        </a:xfrm>
      </p:grpSpPr>
      <p:pic>
        <p:nvPicPr>
          <p:cNvPr id="392" name="Google Shape;49;p10" descr=""/>
          <p:cNvPicPr/>
          <p:nvPr/>
        </p:nvPicPr>
        <p:blipFill>
          <a:blip r:embed="rId2"/>
          <a:stretch/>
        </p:blipFill>
        <p:spPr>
          <a:xfrm>
            <a:off x="0" y="0"/>
            <a:ext cx="9143280" cy="5142960"/>
          </a:xfrm>
          <a:prstGeom prst="rect">
            <a:avLst/>
          </a:prstGeom>
          <a:ln>
            <a:noFill/>
          </a:ln>
        </p:spPr>
      </p:pic>
      <p:sp>
        <p:nvSpPr>
          <p:cNvPr id="393" name="PlaceHolder 1"/>
          <p:cNvSpPr>
            <a:spLocks noGrp="1"/>
          </p:cNvSpPr>
          <p:nvPr>
            <p:ph type="title"/>
          </p:nvPr>
        </p:nvSpPr>
        <p:spPr>
          <a:xfrm>
            <a:off x="457200" y="205200"/>
            <a:ext cx="8229240" cy="858600"/>
          </a:xfrm>
          <a:prstGeom prst="rect">
            <a:avLst/>
          </a:prstGeom>
        </p:spPr>
        <p:txBody>
          <a:bodyPr lIns="0" rIns="0" tIns="0" bIns="0" anchor="ctr">
            <a:noAutofit/>
          </a:bodyPr>
          <a:p>
            <a:pPr algn="ctr"/>
            <a:r>
              <a:rPr b="0" lang="en-US" sz="4400" spc="-1" strike="noStrike">
                <a:latin typeface="Arial"/>
              </a:rPr>
              <a:t>Click </a:t>
            </a:r>
            <a:r>
              <a:rPr b="0" lang="en-US" sz="4400" spc="-1" strike="noStrike">
                <a:latin typeface="Arial"/>
              </a:rPr>
              <a:t>to edit </a:t>
            </a:r>
            <a:r>
              <a:rPr b="0" lang="en-US" sz="4400" spc="-1" strike="noStrike">
                <a:latin typeface="Arial"/>
              </a:rPr>
              <a:t>the </a:t>
            </a:r>
            <a:r>
              <a:rPr b="0" lang="en-US" sz="4400" spc="-1" strike="noStrike">
                <a:latin typeface="Arial"/>
              </a:rPr>
              <a:t>title </a:t>
            </a:r>
            <a:r>
              <a:rPr b="0" lang="en-US" sz="4400" spc="-1" strike="noStrike">
                <a:latin typeface="Arial"/>
              </a:rPr>
              <a:t>text </a:t>
            </a:r>
            <a:r>
              <a:rPr b="0" lang="en-US" sz="4400" spc="-1" strike="noStrike">
                <a:latin typeface="Arial"/>
              </a:rPr>
              <a:t>forma</a:t>
            </a:r>
            <a:r>
              <a:rPr b="0" lang="en-US" sz="4400" spc="-1" strike="noStrike">
                <a:latin typeface="Arial"/>
              </a:rPr>
              <a:t>t</a:t>
            </a:r>
            <a:endParaRPr b="0" lang="en-US" sz="4400" spc="-1" strike="noStrike">
              <a:latin typeface="Arial"/>
            </a:endParaRPr>
          </a:p>
        </p:txBody>
      </p:sp>
      <p:sp>
        <p:nvSpPr>
          <p:cNvPr id="394" name="PlaceHolder 2"/>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79" r:id="rId3"/>
    <p:sldLayoutId id="2147483780" r:id="rId4"/>
    <p:sldLayoutId id="2147483781" r:id="rId5"/>
    <p:sldLayoutId id="2147483782" r:id="rId6"/>
    <p:sldLayoutId id="2147483783" r:id="rId7"/>
    <p:sldLayoutId id="2147483784" r:id="rId8"/>
    <p:sldLayoutId id="2147483785" r:id="rId9"/>
    <p:sldLayoutId id="2147483786" r:id="rId10"/>
    <p:sldLayoutId id="2147483787" r:id="rId11"/>
    <p:sldLayoutId id="2147483788" r:id="rId12"/>
    <p:sldLayoutId id="2147483789" r:id="rId13"/>
    <p:sldLayoutId id="2147483790" r:id="rId14"/>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gradFill rotWithShape="0">
          <a:gsLst>
            <a:gs pos="0">
              <a:srgbClr val="3544ff"/>
            </a:gs>
            <a:gs pos="100000">
              <a:srgbClr val="0a2f9e"/>
            </a:gs>
          </a:gsLst>
          <a:lin ang="8100000"/>
        </a:gradFill>
      </p:bgPr>
    </p:bg>
    <p:spTree>
      <p:nvGrpSpPr>
        <p:cNvPr id="1" name=""/>
        <p:cNvGrpSpPr/>
        <p:nvPr/>
      </p:nvGrpSpPr>
      <p:grpSpPr>
        <a:xfrm>
          <a:off x="0" y="0"/>
          <a:ext cx="0" cy="0"/>
          <a:chOff x="0" y="0"/>
          <a:chExt cx="0" cy="0"/>
        </a:xfrm>
      </p:grpSpPr>
      <p:pic>
        <p:nvPicPr>
          <p:cNvPr id="39" name="Google Shape;28;p6" descr=""/>
          <p:cNvPicPr/>
          <p:nvPr/>
        </p:nvPicPr>
        <p:blipFill>
          <a:blip r:embed="rId2"/>
          <a:stretch/>
        </p:blipFill>
        <p:spPr>
          <a:xfrm>
            <a:off x="0" y="0"/>
            <a:ext cx="9143280" cy="5142960"/>
          </a:xfrm>
          <a:prstGeom prst="rect">
            <a:avLst/>
          </a:prstGeom>
          <a:ln>
            <a:noFill/>
          </a:ln>
        </p:spPr>
      </p:pic>
      <p:sp>
        <p:nvSpPr>
          <p:cNvPr id="40" name="PlaceHolder 1"/>
          <p:cNvSpPr>
            <a:spLocks noGrp="1"/>
          </p:cNvSpPr>
          <p:nvPr>
            <p:ph type="title"/>
          </p:nvPr>
        </p:nvSpPr>
        <p:spPr>
          <a:xfrm>
            <a:off x="457200" y="205200"/>
            <a:ext cx="8228880" cy="858240"/>
          </a:xfrm>
          <a:prstGeom prst="rect">
            <a:avLst/>
          </a:prstGeom>
        </p:spPr>
        <p:txBody>
          <a:bodyPr lIns="0" rIns="0" tIns="0" bIns="0" anchor="ctr">
            <a:noAutofit/>
          </a:bodyPr>
          <a:p>
            <a:pPr algn="ctr"/>
            <a:r>
              <a:rPr b="0" lang="en-US" sz="1800" spc="-1" strike="noStrike">
                <a:latin typeface="Arial"/>
              </a:rPr>
              <a:t>Clic</a:t>
            </a:r>
            <a:r>
              <a:rPr b="0" lang="en-US" sz="1800" spc="-1" strike="noStrike">
                <a:latin typeface="Arial"/>
              </a:rPr>
              <a:t>k to </a:t>
            </a:r>
            <a:r>
              <a:rPr b="0" lang="en-US" sz="1800" spc="-1" strike="noStrike">
                <a:latin typeface="Arial"/>
              </a:rPr>
              <a:t>edit </a:t>
            </a:r>
            <a:r>
              <a:rPr b="0" lang="en-US" sz="1800" spc="-1" strike="noStrike">
                <a:latin typeface="Arial"/>
              </a:rPr>
              <a:t>the </a:t>
            </a:r>
            <a:r>
              <a:rPr b="0" lang="en-US" sz="1800" spc="-1" strike="noStrike">
                <a:latin typeface="Arial"/>
              </a:rPr>
              <a:t>title </a:t>
            </a:r>
            <a:r>
              <a:rPr b="0" lang="en-US" sz="1800" spc="-1" strike="noStrike">
                <a:latin typeface="Arial"/>
              </a:rPr>
              <a:t>text </a:t>
            </a:r>
            <a:r>
              <a:rPr b="0" lang="en-US" sz="1800" spc="-1" strike="noStrike">
                <a:latin typeface="Arial"/>
              </a:rPr>
              <a:t>for</a:t>
            </a:r>
            <a:r>
              <a:rPr b="0" lang="en-US" sz="1800" spc="-1" strike="noStrike">
                <a:latin typeface="Arial"/>
              </a:rPr>
              <a:t>mat</a:t>
            </a:r>
            <a:endParaRPr b="0" lang="en-US" sz="1800" spc="-1" strike="noStrike">
              <a:latin typeface="Arial"/>
            </a:endParaRPr>
          </a:p>
        </p:txBody>
      </p:sp>
      <p:sp>
        <p:nvSpPr>
          <p:cNvPr id="41" name="PlaceHolder 2"/>
          <p:cNvSpPr>
            <a:spLocks noGrp="1"/>
          </p:cNvSpPr>
          <p:nvPr>
            <p:ph type="body"/>
          </p:nvPr>
        </p:nvSpPr>
        <p:spPr>
          <a:xfrm>
            <a:off x="457200" y="1203480"/>
            <a:ext cx="4015440" cy="2982600"/>
          </a:xfrm>
          <a:prstGeom prst="rect">
            <a:avLst/>
          </a:prstGeom>
        </p:spPr>
        <p:txBody>
          <a:bodyPr lIns="0" rIns="0" tIns="0" bIns="0">
            <a:normAutofit fontScale="97000"/>
          </a:bodyPr>
          <a:p>
            <a:pPr marL="432000" indent="-324000" algn="ctr">
              <a:spcBef>
                <a:spcPts val="1417"/>
              </a:spcBef>
              <a:buClr>
                <a:srgbClr val="000000"/>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lgn="ctr">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lgn="ctr">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lgn="ctr">
              <a:spcBef>
                <a:spcPts val="567"/>
              </a:spcBef>
              <a:buClr>
                <a:srgbClr val="000000"/>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lgn="ctr">
              <a:spcBef>
                <a:spcPts val="283"/>
              </a:spcBef>
              <a:buClr>
                <a:srgbClr val="000000"/>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lgn="ctr">
              <a:spcBef>
                <a:spcPts val="283"/>
              </a:spcBef>
              <a:buClr>
                <a:srgbClr val="000000"/>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lgn="ctr">
              <a:spcBef>
                <a:spcPts val="283"/>
              </a:spcBef>
              <a:buClr>
                <a:srgbClr val="000000"/>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
        <p:nvSpPr>
          <p:cNvPr id="42" name="PlaceHolder 3"/>
          <p:cNvSpPr>
            <a:spLocks noGrp="1"/>
          </p:cNvSpPr>
          <p:nvPr>
            <p:ph type="body"/>
          </p:nvPr>
        </p:nvSpPr>
        <p:spPr>
          <a:xfrm>
            <a:off x="4674240" y="1203480"/>
            <a:ext cx="4015440" cy="2982600"/>
          </a:xfrm>
          <a:prstGeom prst="rect">
            <a:avLst/>
          </a:prstGeom>
        </p:spPr>
        <p:txBody>
          <a:bodyPr lIns="0" rIns="0" tIns="0" bIns="0">
            <a:normAutofit fontScale="97000"/>
          </a:bodyPr>
          <a:p>
            <a:pPr marL="432000" indent="-324000" algn="ctr">
              <a:spcBef>
                <a:spcPts val="1417"/>
              </a:spcBef>
              <a:buClr>
                <a:srgbClr val="000000"/>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lgn="ctr">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lgn="ctr">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lgn="ctr">
              <a:spcBef>
                <a:spcPts val="567"/>
              </a:spcBef>
              <a:buClr>
                <a:srgbClr val="000000"/>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lgn="ctr">
              <a:spcBef>
                <a:spcPts val="283"/>
              </a:spcBef>
              <a:buClr>
                <a:srgbClr val="000000"/>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lgn="ctr">
              <a:spcBef>
                <a:spcPts val="283"/>
              </a:spcBef>
              <a:buClr>
                <a:srgbClr val="000000"/>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lgn="ctr">
              <a:spcBef>
                <a:spcPts val="283"/>
              </a:spcBef>
              <a:buClr>
                <a:srgbClr val="000000"/>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Tree>
  </p:cSld>
  <p:clrMap bg1="lt1" bg2="lt2" tx1="dk1" tx2="dk2" accent1="accent1" accent2="accent2" accent3="accent3" accent4="accent4" accent5="accent5" accent6="accent6" hlink="hlink" folHlink="folHlink"/>
  <p:sldLayoutIdLst>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gradFill rotWithShape="0">
          <a:gsLst>
            <a:gs pos="0">
              <a:srgbClr val="3544ff"/>
            </a:gs>
            <a:gs pos="100000">
              <a:srgbClr val="0a2f9e"/>
            </a:gs>
          </a:gsLst>
          <a:lin ang="8100000"/>
        </a:gradFill>
      </p:bgPr>
    </p:bg>
    <p:spTree>
      <p:nvGrpSpPr>
        <p:cNvPr id="1" name=""/>
        <p:cNvGrpSpPr/>
        <p:nvPr/>
      </p:nvGrpSpPr>
      <p:grpSpPr>
        <a:xfrm>
          <a:off x="0" y="0"/>
          <a:ext cx="0" cy="0"/>
          <a:chOff x="0" y="0"/>
          <a:chExt cx="0" cy="0"/>
        </a:xfrm>
      </p:grpSpPr>
      <p:pic>
        <p:nvPicPr>
          <p:cNvPr id="79" name="Google Shape;52;p11" descr=""/>
          <p:cNvPicPr/>
          <p:nvPr/>
        </p:nvPicPr>
        <p:blipFill>
          <a:blip r:embed="rId2"/>
          <a:stretch/>
        </p:blipFill>
        <p:spPr>
          <a:xfrm>
            <a:off x="0" y="0"/>
            <a:ext cx="9143280" cy="5142960"/>
          </a:xfrm>
          <a:prstGeom prst="rect">
            <a:avLst/>
          </a:prstGeom>
          <a:ln>
            <a:noFill/>
          </a:ln>
        </p:spPr>
      </p:pic>
      <p:sp>
        <p:nvSpPr>
          <p:cNvPr id="80" name="PlaceHolder 1"/>
          <p:cNvSpPr>
            <a:spLocks noGrp="1"/>
          </p:cNvSpPr>
          <p:nvPr>
            <p:ph type="title"/>
          </p:nvPr>
        </p:nvSpPr>
        <p:spPr>
          <a:xfrm>
            <a:off x="457200" y="205200"/>
            <a:ext cx="8229240" cy="858600"/>
          </a:xfrm>
          <a:prstGeom prst="rect">
            <a:avLst/>
          </a:prstGeom>
        </p:spPr>
        <p:txBody>
          <a:bodyPr lIns="0" rIns="0" tIns="0" bIns="0" anchor="ctr">
            <a:noAutofit/>
          </a:bodyPr>
          <a:p>
            <a:pPr algn="ctr"/>
            <a:r>
              <a:rPr b="0" lang="en-US" sz="4400" spc="-1" strike="noStrike">
                <a:latin typeface="Arial"/>
              </a:rPr>
              <a:t>C</a:t>
            </a:r>
            <a:r>
              <a:rPr b="0" lang="en-US" sz="4400" spc="-1" strike="noStrike">
                <a:latin typeface="Arial"/>
              </a:rPr>
              <a:t>li</a:t>
            </a:r>
            <a:r>
              <a:rPr b="0" lang="en-US" sz="4400" spc="-1" strike="noStrike">
                <a:latin typeface="Arial"/>
              </a:rPr>
              <a:t>c</a:t>
            </a:r>
            <a:r>
              <a:rPr b="0" lang="en-US" sz="4400" spc="-1" strike="noStrike">
                <a:latin typeface="Arial"/>
              </a:rPr>
              <a:t>k </a:t>
            </a:r>
            <a:r>
              <a:rPr b="0" lang="en-US" sz="4400" spc="-1" strike="noStrike">
                <a:latin typeface="Arial"/>
              </a:rPr>
              <a:t>t</a:t>
            </a:r>
            <a:r>
              <a:rPr b="0" lang="en-US" sz="4400" spc="-1" strike="noStrike">
                <a:latin typeface="Arial"/>
              </a:rPr>
              <a:t>o </a:t>
            </a:r>
            <a:r>
              <a:rPr b="0" lang="en-US" sz="4400" spc="-1" strike="noStrike">
                <a:latin typeface="Arial"/>
              </a:rPr>
              <a:t>e</a:t>
            </a:r>
            <a:r>
              <a:rPr b="0" lang="en-US" sz="4400" spc="-1" strike="noStrike">
                <a:latin typeface="Arial"/>
              </a:rPr>
              <a:t>d</a:t>
            </a:r>
            <a:r>
              <a:rPr b="0" lang="en-US" sz="4400" spc="-1" strike="noStrike">
                <a:latin typeface="Arial"/>
              </a:rPr>
              <a:t>it </a:t>
            </a:r>
            <a:r>
              <a:rPr b="0" lang="en-US" sz="4400" spc="-1" strike="noStrike">
                <a:latin typeface="Arial"/>
              </a:rPr>
              <a:t>t</a:t>
            </a:r>
            <a:r>
              <a:rPr b="0" lang="en-US" sz="4400" spc="-1" strike="noStrike">
                <a:latin typeface="Arial"/>
              </a:rPr>
              <a:t>h</a:t>
            </a:r>
            <a:r>
              <a:rPr b="0" lang="en-US" sz="4400" spc="-1" strike="noStrike">
                <a:latin typeface="Arial"/>
              </a:rPr>
              <a:t>e </a:t>
            </a:r>
            <a:r>
              <a:rPr b="0" lang="en-US" sz="4400" spc="-1" strike="noStrike">
                <a:latin typeface="Arial"/>
              </a:rPr>
              <a:t>ti</a:t>
            </a:r>
            <a:r>
              <a:rPr b="0" lang="en-US" sz="4400" spc="-1" strike="noStrike">
                <a:latin typeface="Arial"/>
              </a:rPr>
              <a:t>tl</a:t>
            </a:r>
            <a:r>
              <a:rPr b="0" lang="en-US" sz="4400" spc="-1" strike="noStrike">
                <a:latin typeface="Arial"/>
              </a:rPr>
              <a:t>e </a:t>
            </a:r>
            <a:r>
              <a:rPr b="0" lang="en-US" sz="4400" spc="-1" strike="noStrike">
                <a:latin typeface="Arial"/>
              </a:rPr>
              <a:t>t</a:t>
            </a:r>
            <a:r>
              <a:rPr b="0" lang="en-US" sz="4400" spc="-1" strike="noStrike">
                <a:latin typeface="Arial"/>
              </a:rPr>
              <a:t>e</a:t>
            </a:r>
            <a:r>
              <a:rPr b="0" lang="en-US" sz="4400" spc="-1" strike="noStrike">
                <a:latin typeface="Arial"/>
              </a:rPr>
              <a:t>x</a:t>
            </a:r>
            <a:r>
              <a:rPr b="0" lang="en-US" sz="4400" spc="-1" strike="noStrike">
                <a:latin typeface="Arial"/>
              </a:rPr>
              <a:t>t </a:t>
            </a:r>
            <a:r>
              <a:rPr b="0" lang="en-US" sz="4400" spc="-1" strike="noStrike">
                <a:latin typeface="Arial"/>
              </a:rPr>
              <a:t>f</a:t>
            </a:r>
            <a:r>
              <a:rPr b="0" lang="en-US" sz="4400" spc="-1" strike="noStrike">
                <a:latin typeface="Arial"/>
              </a:rPr>
              <a:t>o</a:t>
            </a:r>
            <a:r>
              <a:rPr b="0" lang="en-US" sz="4400" spc="-1" strike="noStrike">
                <a:latin typeface="Arial"/>
              </a:rPr>
              <a:t>r</a:t>
            </a:r>
            <a:r>
              <a:rPr b="0" lang="en-US" sz="4400" spc="-1" strike="noStrike">
                <a:latin typeface="Arial"/>
              </a:rPr>
              <a:t>m</a:t>
            </a:r>
            <a:r>
              <a:rPr b="0" lang="en-US" sz="4400" spc="-1" strike="noStrike">
                <a:latin typeface="Arial"/>
              </a:rPr>
              <a:t>a</a:t>
            </a:r>
            <a:r>
              <a:rPr b="0" lang="en-US" sz="4400" spc="-1" strike="noStrike">
                <a:latin typeface="Arial"/>
              </a:rPr>
              <a:t>t</a:t>
            </a:r>
            <a:endParaRPr b="0" lang="en-US" sz="4400" spc="-1" strike="noStrike">
              <a:latin typeface="Arial"/>
            </a:endParaRPr>
          </a:p>
        </p:txBody>
      </p:sp>
      <p:sp>
        <p:nvSpPr>
          <p:cNvPr id="81" name="PlaceHolder 2"/>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gradFill rotWithShape="0">
          <a:gsLst>
            <a:gs pos="0">
              <a:srgbClr val="3544ff"/>
            </a:gs>
            <a:gs pos="100000">
              <a:srgbClr val="0a2f9e"/>
            </a:gs>
          </a:gsLst>
          <a:lin ang="8100000"/>
        </a:gradFill>
      </p:bgPr>
    </p:bg>
    <p:spTree>
      <p:nvGrpSpPr>
        <p:cNvPr id="1" name=""/>
        <p:cNvGrpSpPr/>
        <p:nvPr/>
      </p:nvGrpSpPr>
      <p:grpSpPr>
        <a:xfrm>
          <a:off x="0" y="0"/>
          <a:ext cx="0" cy="0"/>
          <a:chOff x="0" y="0"/>
          <a:chExt cx="0" cy="0"/>
        </a:xfrm>
      </p:grpSpPr>
      <p:pic>
        <p:nvPicPr>
          <p:cNvPr id="118" name="Google Shape;17;p4" descr=""/>
          <p:cNvPicPr/>
          <p:nvPr/>
        </p:nvPicPr>
        <p:blipFill>
          <a:blip r:embed="rId2"/>
          <a:stretch/>
        </p:blipFill>
        <p:spPr>
          <a:xfrm>
            <a:off x="0" y="0"/>
            <a:ext cx="9143280" cy="5142960"/>
          </a:xfrm>
          <a:prstGeom prst="rect">
            <a:avLst/>
          </a:prstGeom>
          <a:ln>
            <a:noFill/>
          </a:ln>
        </p:spPr>
      </p:pic>
      <p:sp>
        <p:nvSpPr>
          <p:cNvPr id="119" name="CustomShape 1"/>
          <p:cNvSpPr/>
          <p:nvPr/>
        </p:nvSpPr>
        <p:spPr>
          <a:xfrm>
            <a:off x="42480" y="42480"/>
            <a:ext cx="1999440" cy="1999440"/>
          </a:xfrm>
          <a:prstGeom prst="ellipse">
            <a:avLst/>
          </a:prstGeom>
          <a:gradFill rotWithShape="0">
            <a:gsLst>
              <a:gs pos="0">
                <a:srgbClr val="00ffff"/>
              </a:gs>
              <a:gs pos="73000">
                <a:srgbClr val="00ffff"/>
              </a:gs>
              <a:gs pos="100000">
                <a:srgbClr val="00ffff"/>
              </a:gs>
            </a:gsLst>
            <a:path path="circle">
              <a:fillToRect l="50000" t="50000" r="50000" b="50000"/>
            </a:path>
          </a:gradFill>
          <a:ln>
            <a:noFill/>
          </a:ln>
        </p:spPr>
        <p:style>
          <a:lnRef idx="0"/>
          <a:fillRef idx="0"/>
          <a:effectRef idx="0"/>
          <a:fontRef idx="minor"/>
        </p:style>
      </p:sp>
      <p:sp>
        <p:nvSpPr>
          <p:cNvPr id="120" name="CustomShape 2"/>
          <p:cNvSpPr/>
          <p:nvPr/>
        </p:nvSpPr>
        <p:spPr>
          <a:xfrm>
            <a:off x="826560" y="656280"/>
            <a:ext cx="613080" cy="653040"/>
          </a:xfrm>
          <a:prstGeom prst="rect">
            <a:avLst/>
          </a:prstGeom>
          <a:noFill/>
          <a:ln>
            <a:noFill/>
          </a:ln>
        </p:spPr>
        <p:style>
          <a:lnRef idx="0"/>
          <a:fillRef idx="0"/>
          <a:effectRef idx="0"/>
          <a:fontRef idx="minor"/>
        </p:style>
        <p:txBody>
          <a:bodyPr lIns="0" rIns="0" tIns="0" bIns="0">
            <a:noAutofit/>
          </a:bodyPr>
          <a:p>
            <a:pPr>
              <a:lnSpc>
                <a:spcPct val="100000"/>
              </a:lnSpc>
            </a:pPr>
            <a:r>
              <a:rPr b="0" lang="en" sz="7200" spc="-1" strike="noStrike">
                <a:solidFill>
                  <a:srgbClr val="ffffff"/>
                </a:solidFill>
                <a:latin typeface="Muli Regular"/>
                <a:ea typeface="Muli Regular"/>
              </a:rPr>
              <a:t>“</a:t>
            </a:r>
            <a:endParaRPr b="0" lang="en-US" sz="7200" spc="-1" strike="noStrike">
              <a:latin typeface="Arial"/>
            </a:endParaRPr>
          </a:p>
        </p:txBody>
      </p:sp>
      <p:sp>
        <p:nvSpPr>
          <p:cNvPr id="121" name="PlaceHolder 3"/>
          <p:cNvSpPr>
            <a:spLocks noGrp="1"/>
          </p:cNvSpPr>
          <p:nvPr>
            <p:ph type="title"/>
          </p:nvPr>
        </p:nvSpPr>
        <p:spPr>
          <a:xfrm>
            <a:off x="457200" y="205200"/>
            <a:ext cx="8229240" cy="858600"/>
          </a:xfrm>
          <a:prstGeom prst="rect">
            <a:avLst/>
          </a:prstGeom>
        </p:spPr>
        <p:txBody>
          <a:bodyPr lIns="0" rIns="0" tIns="0" bIns="0" anchor="ctr">
            <a:noAutofit/>
          </a:bodyPr>
          <a:p>
            <a:pPr algn="ctr"/>
            <a:r>
              <a:rPr b="0" lang="en-US" sz="4400" spc="-1" strike="noStrike">
                <a:latin typeface="Arial"/>
              </a:rPr>
              <a:t>C</a:t>
            </a:r>
            <a:r>
              <a:rPr b="0" lang="en-US" sz="4400" spc="-1" strike="noStrike">
                <a:latin typeface="Arial"/>
              </a:rPr>
              <a:t>li</a:t>
            </a:r>
            <a:r>
              <a:rPr b="0" lang="en-US" sz="4400" spc="-1" strike="noStrike">
                <a:latin typeface="Arial"/>
              </a:rPr>
              <a:t>c</a:t>
            </a:r>
            <a:r>
              <a:rPr b="0" lang="en-US" sz="4400" spc="-1" strike="noStrike">
                <a:latin typeface="Arial"/>
              </a:rPr>
              <a:t>k </a:t>
            </a:r>
            <a:r>
              <a:rPr b="0" lang="en-US" sz="4400" spc="-1" strike="noStrike">
                <a:latin typeface="Arial"/>
              </a:rPr>
              <a:t>t</a:t>
            </a:r>
            <a:r>
              <a:rPr b="0" lang="en-US" sz="4400" spc="-1" strike="noStrike">
                <a:latin typeface="Arial"/>
              </a:rPr>
              <a:t>o </a:t>
            </a:r>
            <a:r>
              <a:rPr b="0" lang="en-US" sz="4400" spc="-1" strike="noStrike">
                <a:latin typeface="Arial"/>
              </a:rPr>
              <a:t>e</a:t>
            </a:r>
            <a:r>
              <a:rPr b="0" lang="en-US" sz="4400" spc="-1" strike="noStrike">
                <a:latin typeface="Arial"/>
              </a:rPr>
              <a:t>d</a:t>
            </a:r>
            <a:r>
              <a:rPr b="0" lang="en-US" sz="4400" spc="-1" strike="noStrike">
                <a:latin typeface="Arial"/>
              </a:rPr>
              <a:t>it </a:t>
            </a:r>
            <a:r>
              <a:rPr b="0" lang="en-US" sz="4400" spc="-1" strike="noStrike">
                <a:latin typeface="Arial"/>
              </a:rPr>
              <a:t>t</a:t>
            </a:r>
            <a:r>
              <a:rPr b="0" lang="en-US" sz="4400" spc="-1" strike="noStrike">
                <a:latin typeface="Arial"/>
              </a:rPr>
              <a:t>h</a:t>
            </a:r>
            <a:r>
              <a:rPr b="0" lang="en-US" sz="4400" spc="-1" strike="noStrike">
                <a:latin typeface="Arial"/>
              </a:rPr>
              <a:t>e </a:t>
            </a:r>
            <a:r>
              <a:rPr b="0" lang="en-US" sz="4400" spc="-1" strike="noStrike">
                <a:latin typeface="Arial"/>
              </a:rPr>
              <a:t>ti</a:t>
            </a:r>
            <a:r>
              <a:rPr b="0" lang="en-US" sz="4400" spc="-1" strike="noStrike">
                <a:latin typeface="Arial"/>
              </a:rPr>
              <a:t>tl</a:t>
            </a:r>
            <a:r>
              <a:rPr b="0" lang="en-US" sz="4400" spc="-1" strike="noStrike">
                <a:latin typeface="Arial"/>
              </a:rPr>
              <a:t>e </a:t>
            </a:r>
            <a:r>
              <a:rPr b="0" lang="en-US" sz="4400" spc="-1" strike="noStrike">
                <a:latin typeface="Arial"/>
              </a:rPr>
              <a:t>t</a:t>
            </a:r>
            <a:r>
              <a:rPr b="0" lang="en-US" sz="4400" spc="-1" strike="noStrike">
                <a:latin typeface="Arial"/>
              </a:rPr>
              <a:t>e</a:t>
            </a:r>
            <a:r>
              <a:rPr b="0" lang="en-US" sz="4400" spc="-1" strike="noStrike">
                <a:latin typeface="Arial"/>
              </a:rPr>
              <a:t>x</a:t>
            </a:r>
            <a:r>
              <a:rPr b="0" lang="en-US" sz="4400" spc="-1" strike="noStrike">
                <a:latin typeface="Arial"/>
              </a:rPr>
              <a:t>t </a:t>
            </a:r>
            <a:r>
              <a:rPr b="0" lang="en-US" sz="4400" spc="-1" strike="noStrike">
                <a:latin typeface="Arial"/>
              </a:rPr>
              <a:t>f</a:t>
            </a:r>
            <a:r>
              <a:rPr b="0" lang="en-US" sz="4400" spc="-1" strike="noStrike">
                <a:latin typeface="Arial"/>
              </a:rPr>
              <a:t>o</a:t>
            </a:r>
            <a:r>
              <a:rPr b="0" lang="en-US" sz="4400" spc="-1" strike="noStrike">
                <a:latin typeface="Arial"/>
              </a:rPr>
              <a:t>r</a:t>
            </a:r>
            <a:r>
              <a:rPr b="0" lang="en-US" sz="4400" spc="-1" strike="noStrike">
                <a:latin typeface="Arial"/>
              </a:rPr>
              <a:t>m</a:t>
            </a:r>
            <a:r>
              <a:rPr b="0" lang="en-US" sz="4400" spc="-1" strike="noStrike">
                <a:latin typeface="Arial"/>
              </a:rPr>
              <a:t>a</a:t>
            </a:r>
            <a:r>
              <a:rPr b="0" lang="en-US" sz="4400" spc="-1" strike="noStrike">
                <a:latin typeface="Arial"/>
              </a:rPr>
              <a:t>t</a:t>
            </a:r>
            <a:endParaRPr b="0" lang="en-US" sz="4400" spc="-1" strike="noStrike">
              <a:latin typeface="Arial"/>
            </a:endParaRPr>
          </a:p>
        </p:txBody>
      </p:sp>
      <p:sp>
        <p:nvSpPr>
          <p:cNvPr id="122" name="PlaceHolder 4"/>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 id="2147483698" r:id="rId13"/>
    <p:sldLayoutId id="2147483699" r:id="rId14"/>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gradFill rotWithShape="0">
          <a:gsLst>
            <a:gs pos="0">
              <a:srgbClr val="3544ff"/>
            </a:gs>
            <a:gs pos="100000">
              <a:srgbClr val="0a2f9e"/>
            </a:gs>
          </a:gsLst>
          <a:lin ang="8100000"/>
        </a:gradFill>
      </p:bgPr>
    </p:bg>
    <p:spTree>
      <p:nvGrpSpPr>
        <p:cNvPr id="1" name=""/>
        <p:cNvGrpSpPr/>
        <p:nvPr/>
      </p:nvGrpSpPr>
      <p:grpSpPr>
        <a:xfrm>
          <a:off x="0" y="0"/>
          <a:ext cx="0" cy="0"/>
          <a:chOff x="0" y="0"/>
          <a:chExt cx="0" cy="0"/>
        </a:xfrm>
      </p:grpSpPr>
      <p:pic>
        <p:nvPicPr>
          <p:cNvPr id="159" name="Google Shape;13;p3" descr=""/>
          <p:cNvPicPr/>
          <p:nvPr/>
        </p:nvPicPr>
        <p:blipFill>
          <a:blip r:embed="rId2"/>
          <a:stretch/>
        </p:blipFill>
        <p:spPr>
          <a:xfrm>
            <a:off x="0" y="0"/>
            <a:ext cx="9143280" cy="5142960"/>
          </a:xfrm>
          <a:prstGeom prst="rect">
            <a:avLst/>
          </a:prstGeom>
          <a:ln>
            <a:noFill/>
          </a:ln>
        </p:spPr>
      </p:pic>
      <p:sp>
        <p:nvSpPr>
          <p:cNvPr id="160" name="PlaceHolder 1"/>
          <p:cNvSpPr>
            <a:spLocks noGrp="1"/>
          </p:cNvSpPr>
          <p:nvPr>
            <p:ph type="title"/>
          </p:nvPr>
        </p:nvSpPr>
        <p:spPr>
          <a:xfrm>
            <a:off x="457200" y="205200"/>
            <a:ext cx="8229240" cy="858600"/>
          </a:xfrm>
          <a:prstGeom prst="rect">
            <a:avLst/>
          </a:prstGeom>
        </p:spPr>
        <p:txBody>
          <a:bodyPr lIns="0" rIns="0" tIns="0" bIns="0" anchor="ctr">
            <a:noAutofit/>
          </a:bodyPr>
          <a:p>
            <a:pPr algn="ctr"/>
            <a:r>
              <a:rPr b="0" lang="en-US" sz="4400" spc="-1" strike="noStrike">
                <a:latin typeface="Arial"/>
              </a:rPr>
              <a:t>C</a:t>
            </a:r>
            <a:r>
              <a:rPr b="0" lang="en-US" sz="4400" spc="-1" strike="noStrike">
                <a:latin typeface="Arial"/>
              </a:rPr>
              <a:t>li</a:t>
            </a:r>
            <a:r>
              <a:rPr b="0" lang="en-US" sz="4400" spc="-1" strike="noStrike">
                <a:latin typeface="Arial"/>
              </a:rPr>
              <a:t>c</a:t>
            </a:r>
            <a:r>
              <a:rPr b="0" lang="en-US" sz="4400" spc="-1" strike="noStrike">
                <a:latin typeface="Arial"/>
              </a:rPr>
              <a:t>k </a:t>
            </a:r>
            <a:r>
              <a:rPr b="0" lang="en-US" sz="4400" spc="-1" strike="noStrike">
                <a:latin typeface="Arial"/>
              </a:rPr>
              <a:t>t</a:t>
            </a:r>
            <a:r>
              <a:rPr b="0" lang="en-US" sz="4400" spc="-1" strike="noStrike">
                <a:latin typeface="Arial"/>
              </a:rPr>
              <a:t>o </a:t>
            </a:r>
            <a:r>
              <a:rPr b="0" lang="en-US" sz="4400" spc="-1" strike="noStrike">
                <a:latin typeface="Arial"/>
              </a:rPr>
              <a:t>e</a:t>
            </a:r>
            <a:r>
              <a:rPr b="0" lang="en-US" sz="4400" spc="-1" strike="noStrike">
                <a:latin typeface="Arial"/>
              </a:rPr>
              <a:t>d</a:t>
            </a:r>
            <a:r>
              <a:rPr b="0" lang="en-US" sz="4400" spc="-1" strike="noStrike">
                <a:latin typeface="Arial"/>
              </a:rPr>
              <a:t>it </a:t>
            </a:r>
            <a:r>
              <a:rPr b="0" lang="en-US" sz="4400" spc="-1" strike="noStrike">
                <a:latin typeface="Arial"/>
              </a:rPr>
              <a:t>t</a:t>
            </a:r>
            <a:r>
              <a:rPr b="0" lang="en-US" sz="4400" spc="-1" strike="noStrike">
                <a:latin typeface="Arial"/>
              </a:rPr>
              <a:t>h</a:t>
            </a:r>
            <a:r>
              <a:rPr b="0" lang="en-US" sz="4400" spc="-1" strike="noStrike">
                <a:latin typeface="Arial"/>
              </a:rPr>
              <a:t>e </a:t>
            </a:r>
            <a:r>
              <a:rPr b="0" lang="en-US" sz="4400" spc="-1" strike="noStrike">
                <a:latin typeface="Arial"/>
              </a:rPr>
              <a:t>ti</a:t>
            </a:r>
            <a:r>
              <a:rPr b="0" lang="en-US" sz="4400" spc="-1" strike="noStrike">
                <a:latin typeface="Arial"/>
              </a:rPr>
              <a:t>tl</a:t>
            </a:r>
            <a:r>
              <a:rPr b="0" lang="en-US" sz="4400" spc="-1" strike="noStrike">
                <a:latin typeface="Arial"/>
              </a:rPr>
              <a:t>e </a:t>
            </a:r>
            <a:r>
              <a:rPr b="0" lang="en-US" sz="4400" spc="-1" strike="noStrike">
                <a:latin typeface="Arial"/>
              </a:rPr>
              <a:t>t</a:t>
            </a:r>
            <a:r>
              <a:rPr b="0" lang="en-US" sz="4400" spc="-1" strike="noStrike">
                <a:latin typeface="Arial"/>
              </a:rPr>
              <a:t>e</a:t>
            </a:r>
            <a:r>
              <a:rPr b="0" lang="en-US" sz="4400" spc="-1" strike="noStrike">
                <a:latin typeface="Arial"/>
              </a:rPr>
              <a:t>x</a:t>
            </a:r>
            <a:r>
              <a:rPr b="0" lang="en-US" sz="4400" spc="-1" strike="noStrike">
                <a:latin typeface="Arial"/>
              </a:rPr>
              <a:t>t </a:t>
            </a:r>
            <a:r>
              <a:rPr b="0" lang="en-US" sz="4400" spc="-1" strike="noStrike">
                <a:latin typeface="Arial"/>
              </a:rPr>
              <a:t>f</a:t>
            </a:r>
            <a:r>
              <a:rPr b="0" lang="en-US" sz="4400" spc="-1" strike="noStrike">
                <a:latin typeface="Arial"/>
              </a:rPr>
              <a:t>o</a:t>
            </a:r>
            <a:r>
              <a:rPr b="0" lang="en-US" sz="4400" spc="-1" strike="noStrike">
                <a:latin typeface="Arial"/>
              </a:rPr>
              <a:t>r</a:t>
            </a:r>
            <a:r>
              <a:rPr b="0" lang="en-US" sz="4400" spc="-1" strike="noStrike">
                <a:latin typeface="Arial"/>
              </a:rPr>
              <a:t>m</a:t>
            </a:r>
            <a:r>
              <a:rPr b="0" lang="en-US" sz="4400" spc="-1" strike="noStrike">
                <a:latin typeface="Arial"/>
              </a:rPr>
              <a:t>a</a:t>
            </a:r>
            <a:r>
              <a:rPr b="0" lang="en-US" sz="4400" spc="-1" strike="noStrike">
                <a:latin typeface="Arial"/>
              </a:rPr>
              <a:t>t</a:t>
            </a:r>
            <a:endParaRPr b="0" lang="en-US" sz="4400" spc="-1" strike="noStrike">
              <a:latin typeface="Arial"/>
            </a:endParaRPr>
          </a:p>
        </p:txBody>
      </p:sp>
      <p:sp>
        <p:nvSpPr>
          <p:cNvPr id="161" name="PlaceHolder 2"/>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 id="2147483710" r:id="rId12"/>
    <p:sldLayoutId id="2147483711" r:id="rId13"/>
    <p:sldLayoutId id="2147483712" r:id="rId14"/>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gradFill rotWithShape="0">
          <a:gsLst>
            <a:gs pos="0">
              <a:srgbClr val="3544ff"/>
            </a:gs>
            <a:gs pos="100000">
              <a:srgbClr val="0a2f9e"/>
            </a:gs>
          </a:gsLst>
          <a:lin ang="8100000"/>
        </a:gradFill>
      </p:bgPr>
    </p:bg>
    <p:spTree>
      <p:nvGrpSpPr>
        <p:cNvPr id="1" name=""/>
        <p:cNvGrpSpPr/>
        <p:nvPr/>
      </p:nvGrpSpPr>
      <p:grpSpPr>
        <a:xfrm>
          <a:off x="0" y="0"/>
          <a:ext cx="0" cy="0"/>
          <a:chOff x="0" y="0"/>
          <a:chExt cx="0" cy="0"/>
        </a:xfrm>
      </p:grpSpPr>
      <p:pic>
        <p:nvPicPr>
          <p:cNvPr id="198" name="Google Shape;23;p5" descr=""/>
          <p:cNvPicPr/>
          <p:nvPr/>
        </p:nvPicPr>
        <p:blipFill>
          <a:blip r:embed="rId2"/>
          <a:stretch/>
        </p:blipFill>
        <p:spPr>
          <a:xfrm>
            <a:off x="0" y="0"/>
            <a:ext cx="9143280" cy="5142960"/>
          </a:xfrm>
          <a:prstGeom prst="rect">
            <a:avLst/>
          </a:prstGeom>
          <a:ln>
            <a:noFill/>
          </a:ln>
        </p:spPr>
      </p:pic>
      <p:sp>
        <p:nvSpPr>
          <p:cNvPr id="199" name="PlaceHolder 1"/>
          <p:cNvSpPr>
            <a:spLocks noGrp="1"/>
          </p:cNvSpPr>
          <p:nvPr>
            <p:ph type="title"/>
          </p:nvPr>
        </p:nvSpPr>
        <p:spPr>
          <a:xfrm>
            <a:off x="457200" y="205200"/>
            <a:ext cx="8228880" cy="858240"/>
          </a:xfrm>
          <a:prstGeom prst="rect">
            <a:avLst/>
          </a:prstGeom>
        </p:spPr>
        <p:txBody>
          <a:bodyPr lIns="0" rIns="0" tIns="0" bIns="0" anchor="ctr">
            <a:noAutofit/>
          </a:bodyPr>
          <a:p>
            <a:pPr algn="ctr"/>
            <a:r>
              <a:rPr b="0" lang="en-US" sz="1800" spc="-1" strike="noStrike">
                <a:latin typeface="Arial"/>
              </a:rPr>
              <a:t>Clic</a:t>
            </a:r>
            <a:r>
              <a:rPr b="0" lang="en-US" sz="1800" spc="-1" strike="noStrike">
                <a:latin typeface="Arial"/>
              </a:rPr>
              <a:t>k to </a:t>
            </a:r>
            <a:r>
              <a:rPr b="0" lang="en-US" sz="1800" spc="-1" strike="noStrike">
                <a:latin typeface="Arial"/>
              </a:rPr>
              <a:t>edit </a:t>
            </a:r>
            <a:r>
              <a:rPr b="0" lang="en-US" sz="1800" spc="-1" strike="noStrike">
                <a:latin typeface="Arial"/>
              </a:rPr>
              <a:t>the </a:t>
            </a:r>
            <a:r>
              <a:rPr b="0" lang="en-US" sz="1800" spc="-1" strike="noStrike">
                <a:latin typeface="Arial"/>
              </a:rPr>
              <a:t>title </a:t>
            </a:r>
            <a:r>
              <a:rPr b="0" lang="en-US" sz="1800" spc="-1" strike="noStrike">
                <a:latin typeface="Arial"/>
              </a:rPr>
              <a:t>text </a:t>
            </a:r>
            <a:r>
              <a:rPr b="0" lang="en-US" sz="1800" spc="-1" strike="noStrike">
                <a:latin typeface="Arial"/>
              </a:rPr>
              <a:t>for</a:t>
            </a:r>
            <a:r>
              <a:rPr b="0" lang="en-US" sz="1800" spc="-1" strike="noStrike">
                <a:latin typeface="Arial"/>
              </a:rPr>
              <a:t>mat</a:t>
            </a:r>
            <a:endParaRPr b="0" lang="en-US" sz="1800" spc="-1" strike="noStrike">
              <a:latin typeface="Arial"/>
            </a:endParaRPr>
          </a:p>
        </p:txBody>
      </p:sp>
      <p:sp>
        <p:nvSpPr>
          <p:cNvPr id="200" name="PlaceHolder 2"/>
          <p:cNvSpPr>
            <a:spLocks noGrp="1"/>
          </p:cNvSpPr>
          <p:nvPr>
            <p:ph type="body"/>
          </p:nvPr>
        </p:nvSpPr>
        <p:spPr>
          <a:xfrm>
            <a:off x="457200" y="1203480"/>
            <a:ext cx="8228880" cy="2982600"/>
          </a:xfrm>
          <a:prstGeom prst="rect">
            <a:avLst/>
          </a:prstGeom>
        </p:spPr>
        <p:txBody>
          <a:bodyPr lIns="0" rIns="0" tIns="0" bIns="0">
            <a:normAutofit/>
          </a:bodyPr>
          <a:p>
            <a:pPr marL="432000" indent="-324000" algn="ctr">
              <a:spcBef>
                <a:spcPts val="1417"/>
              </a:spcBef>
              <a:buClr>
                <a:srgbClr val="000000"/>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lgn="ctr">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lgn="ctr">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lgn="ctr">
              <a:spcBef>
                <a:spcPts val="567"/>
              </a:spcBef>
              <a:buClr>
                <a:srgbClr val="000000"/>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lgn="ctr">
              <a:spcBef>
                <a:spcPts val="283"/>
              </a:spcBef>
              <a:buClr>
                <a:srgbClr val="000000"/>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lgn="ctr">
              <a:spcBef>
                <a:spcPts val="283"/>
              </a:spcBef>
              <a:buClr>
                <a:srgbClr val="000000"/>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lgn="ctr">
              <a:spcBef>
                <a:spcPts val="283"/>
              </a:spcBef>
              <a:buClr>
                <a:srgbClr val="000000"/>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Tree>
  </p:cSld>
  <p:clrMap bg1="lt1" bg2="lt2" tx1="dk1" tx2="dk2" accent1="accent1" accent2="accent2" accent3="accent3" accent4="accent4" accent5="accent5" accent6="accent6" hlink="hlink" folHlink="folHlink"/>
  <p:sldLayoutIdLst>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 id="2147483723" r:id="rId12"/>
    <p:sldLayoutId id="2147483724" r:id="rId13"/>
    <p:sldLayoutId id="2147483725" r:id="rId14"/>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gradFill rotWithShape="0">
          <a:gsLst>
            <a:gs pos="0">
              <a:srgbClr val="3544ff"/>
            </a:gs>
            <a:gs pos="100000">
              <a:srgbClr val="0a2f9e"/>
            </a:gs>
          </a:gsLst>
          <a:lin ang="8100000"/>
        </a:gradFill>
      </p:bgPr>
    </p:bg>
    <p:spTree>
      <p:nvGrpSpPr>
        <p:cNvPr id="1" name=""/>
        <p:cNvGrpSpPr/>
        <p:nvPr/>
      </p:nvGrpSpPr>
      <p:grpSpPr>
        <a:xfrm>
          <a:off x="0" y="0"/>
          <a:ext cx="0" cy="0"/>
          <a:chOff x="0" y="0"/>
          <a:chExt cx="0" cy="0"/>
        </a:xfrm>
      </p:grpSpPr>
      <p:sp>
        <p:nvSpPr>
          <p:cNvPr id="237" name="PlaceHolder 1"/>
          <p:cNvSpPr>
            <a:spLocks noGrp="1"/>
          </p:cNvSpPr>
          <p:nvPr>
            <p:ph type="title"/>
          </p:nvPr>
        </p:nvSpPr>
        <p:spPr>
          <a:xfrm>
            <a:off x="457200" y="205200"/>
            <a:ext cx="8229240" cy="858600"/>
          </a:xfrm>
          <a:prstGeom prst="rect">
            <a:avLst/>
          </a:prstGeom>
        </p:spPr>
        <p:txBody>
          <a:bodyPr lIns="0" rIns="0" tIns="0" bIns="0" anchor="ctr">
            <a:noAutofit/>
          </a:bodyPr>
          <a:p>
            <a:pPr algn="ctr"/>
            <a:r>
              <a:rPr b="0" lang="en-US" sz="4400" spc="-1" strike="noStrike">
                <a:latin typeface="Arial"/>
              </a:rPr>
              <a:t>C</a:t>
            </a:r>
            <a:r>
              <a:rPr b="0" lang="en-US" sz="4400" spc="-1" strike="noStrike">
                <a:latin typeface="Arial"/>
              </a:rPr>
              <a:t>li</a:t>
            </a:r>
            <a:r>
              <a:rPr b="0" lang="en-US" sz="4400" spc="-1" strike="noStrike">
                <a:latin typeface="Arial"/>
              </a:rPr>
              <a:t>c</a:t>
            </a:r>
            <a:r>
              <a:rPr b="0" lang="en-US" sz="4400" spc="-1" strike="noStrike">
                <a:latin typeface="Arial"/>
              </a:rPr>
              <a:t>k </a:t>
            </a:r>
            <a:r>
              <a:rPr b="0" lang="en-US" sz="4400" spc="-1" strike="noStrike">
                <a:latin typeface="Arial"/>
              </a:rPr>
              <a:t>t</a:t>
            </a:r>
            <a:r>
              <a:rPr b="0" lang="en-US" sz="4400" spc="-1" strike="noStrike">
                <a:latin typeface="Arial"/>
              </a:rPr>
              <a:t>o </a:t>
            </a:r>
            <a:r>
              <a:rPr b="0" lang="en-US" sz="4400" spc="-1" strike="noStrike">
                <a:latin typeface="Arial"/>
              </a:rPr>
              <a:t>e</a:t>
            </a:r>
            <a:r>
              <a:rPr b="0" lang="en-US" sz="4400" spc="-1" strike="noStrike">
                <a:latin typeface="Arial"/>
              </a:rPr>
              <a:t>d</a:t>
            </a:r>
            <a:r>
              <a:rPr b="0" lang="en-US" sz="4400" spc="-1" strike="noStrike">
                <a:latin typeface="Arial"/>
              </a:rPr>
              <a:t>it </a:t>
            </a:r>
            <a:r>
              <a:rPr b="0" lang="en-US" sz="4400" spc="-1" strike="noStrike">
                <a:latin typeface="Arial"/>
              </a:rPr>
              <a:t>t</a:t>
            </a:r>
            <a:r>
              <a:rPr b="0" lang="en-US" sz="4400" spc="-1" strike="noStrike">
                <a:latin typeface="Arial"/>
              </a:rPr>
              <a:t>h</a:t>
            </a:r>
            <a:r>
              <a:rPr b="0" lang="en-US" sz="4400" spc="-1" strike="noStrike">
                <a:latin typeface="Arial"/>
              </a:rPr>
              <a:t>e </a:t>
            </a:r>
            <a:r>
              <a:rPr b="0" lang="en-US" sz="4400" spc="-1" strike="noStrike">
                <a:latin typeface="Arial"/>
              </a:rPr>
              <a:t>ti</a:t>
            </a:r>
            <a:r>
              <a:rPr b="0" lang="en-US" sz="4400" spc="-1" strike="noStrike">
                <a:latin typeface="Arial"/>
              </a:rPr>
              <a:t>tl</a:t>
            </a:r>
            <a:r>
              <a:rPr b="0" lang="en-US" sz="4400" spc="-1" strike="noStrike">
                <a:latin typeface="Arial"/>
              </a:rPr>
              <a:t>e </a:t>
            </a:r>
            <a:r>
              <a:rPr b="0" lang="en-US" sz="4400" spc="-1" strike="noStrike">
                <a:latin typeface="Arial"/>
              </a:rPr>
              <a:t>t</a:t>
            </a:r>
            <a:r>
              <a:rPr b="0" lang="en-US" sz="4400" spc="-1" strike="noStrike">
                <a:latin typeface="Arial"/>
              </a:rPr>
              <a:t>e</a:t>
            </a:r>
            <a:r>
              <a:rPr b="0" lang="en-US" sz="4400" spc="-1" strike="noStrike">
                <a:latin typeface="Arial"/>
              </a:rPr>
              <a:t>x</a:t>
            </a:r>
            <a:r>
              <a:rPr b="0" lang="en-US" sz="4400" spc="-1" strike="noStrike">
                <a:latin typeface="Arial"/>
              </a:rPr>
              <a:t>t </a:t>
            </a:r>
            <a:r>
              <a:rPr b="0" lang="en-US" sz="4400" spc="-1" strike="noStrike">
                <a:latin typeface="Arial"/>
              </a:rPr>
              <a:t>f</a:t>
            </a:r>
            <a:r>
              <a:rPr b="0" lang="en-US" sz="4400" spc="-1" strike="noStrike">
                <a:latin typeface="Arial"/>
              </a:rPr>
              <a:t>o</a:t>
            </a:r>
            <a:r>
              <a:rPr b="0" lang="en-US" sz="4400" spc="-1" strike="noStrike">
                <a:latin typeface="Arial"/>
              </a:rPr>
              <a:t>r</a:t>
            </a:r>
            <a:r>
              <a:rPr b="0" lang="en-US" sz="4400" spc="-1" strike="noStrike">
                <a:latin typeface="Arial"/>
              </a:rPr>
              <a:t>m</a:t>
            </a:r>
            <a:r>
              <a:rPr b="0" lang="en-US" sz="4400" spc="-1" strike="noStrike">
                <a:latin typeface="Arial"/>
              </a:rPr>
              <a:t>a</a:t>
            </a:r>
            <a:r>
              <a:rPr b="0" lang="en-US" sz="4400" spc="-1" strike="noStrike">
                <a:latin typeface="Arial"/>
              </a:rPr>
              <a:t>t</a:t>
            </a:r>
            <a:endParaRPr b="0" lang="en-US" sz="4400" spc="-1" strike="noStrike">
              <a:latin typeface="Arial"/>
            </a:endParaRPr>
          </a:p>
        </p:txBody>
      </p:sp>
      <p:sp>
        <p:nvSpPr>
          <p:cNvPr id="238" name="PlaceHolder 2"/>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 id="2147483737" r:id="rId12"/>
    <p:sldLayoutId id="2147483738" r:id="rId13"/>
  </p:sldLayoutIdLst>
</p:sldMaster>
</file>

<file path=ppt/slideMasters/slideMaster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gradFill rotWithShape="0">
          <a:gsLst>
            <a:gs pos="0">
              <a:srgbClr val="3544ff"/>
            </a:gs>
            <a:gs pos="100000">
              <a:srgbClr val="0a2f9e"/>
            </a:gs>
          </a:gsLst>
          <a:lin ang="8100000"/>
        </a:gradFill>
      </p:bgPr>
    </p:bg>
    <p:spTree>
      <p:nvGrpSpPr>
        <p:cNvPr id="1" name=""/>
        <p:cNvGrpSpPr/>
        <p:nvPr/>
      </p:nvGrpSpPr>
      <p:grpSpPr>
        <a:xfrm>
          <a:off x="0" y="0"/>
          <a:ext cx="0" cy="0"/>
          <a:chOff x="0" y="0"/>
          <a:chExt cx="0" cy="0"/>
        </a:xfrm>
      </p:grpSpPr>
      <p:pic>
        <p:nvPicPr>
          <p:cNvPr id="275" name="Google Shape;34;p7" descr=""/>
          <p:cNvPicPr/>
          <p:nvPr/>
        </p:nvPicPr>
        <p:blipFill>
          <a:blip r:embed="rId2"/>
          <a:stretch/>
        </p:blipFill>
        <p:spPr>
          <a:xfrm>
            <a:off x="0" y="0"/>
            <a:ext cx="9143280" cy="5142960"/>
          </a:xfrm>
          <a:prstGeom prst="rect">
            <a:avLst/>
          </a:prstGeom>
          <a:ln>
            <a:noFill/>
          </a:ln>
        </p:spPr>
      </p:pic>
      <p:sp>
        <p:nvSpPr>
          <p:cNvPr id="276" name="PlaceHolder 1"/>
          <p:cNvSpPr>
            <a:spLocks noGrp="1"/>
          </p:cNvSpPr>
          <p:nvPr>
            <p:ph type="title"/>
          </p:nvPr>
        </p:nvSpPr>
        <p:spPr>
          <a:xfrm>
            <a:off x="457200" y="205200"/>
            <a:ext cx="8229240" cy="858600"/>
          </a:xfrm>
          <a:prstGeom prst="rect">
            <a:avLst/>
          </a:prstGeom>
        </p:spPr>
        <p:txBody>
          <a:bodyPr lIns="0" rIns="0" tIns="0" bIns="0" anchor="ctr">
            <a:noAutofit/>
          </a:bodyPr>
          <a:p>
            <a:pPr algn="ctr"/>
            <a:r>
              <a:rPr b="0" lang="en-US" sz="4400" spc="-1" strike="noStrike">
                <a:latin typeface="Arial"/>
              </a:rPr>
              <a:t>Click </a:t>
            </a:r>
            <a:r>
              <a:rPr b="0" lang="en-US" sz="4400" spc="-1" strike="noStrike">
                <a:latin typeface="Arial"/>
              </a:rPr>
              <a:t>to edit </a:t>
            </a:r>
            <a:r>
              <a:rPr b="0" lang="en-US" sz="4400" spc="-1" strike="noStrike">
                <a:latin typeface="Arial"/>
              </a:rPr>
              <a:t>the </a:t>
            </a:r>
            <a:r>
              <a:rPr b="0" lang="en-US" sz="4400" spc="-1" strike="noStrike">
                <a:latin typeface="Arial"/>
              </a:rPr>
              <a:t>title </a:t>
            </a:r>
            <a:r>
              <a:rPr b="0" lang="en-US" sz="4400" spc="-1" strike="noStrike">
                <a:latin typeface="Arial"/>
              </a:rPr>
              <a:t>text </a:t>
            </a:r>
            <a:r>
              <a:rPr b="0" lang="en-US" sz="4400" spc="-1" strike="noStrike">
                <a:latin typeface="Arial"/>
              </a:rPr>
              <a:t>forma</a:t>
            </a:r>
            <a:r>
              <a:rPr b="0" lang="en-US" sz="4400" spc="-1" strike="noStrike">
                <a:latin typeface="Arial"/>
              </a:rPr>
              <a:t>t</a:t>
            </a:r>
            <a:endParaRPr b="0" lang="en-US" sz="4400" spc="-1" strike="noStrike">
              <a:latin typeface="Arial"/>
            </a:endParaRPr>
          </a:p>
        </p:txBody>
      </p:sp>
      <p:sp>
        <p:nvSpPr>
          <p:cNvPr id="277" name="PlaceHolder 2"/>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40" r:id="rId3"/>
    <p:sldLayoutId id="2147483741" r:id="rId4"/>
    <p:sldLayoutId id="2147483742" r:id="rId5"/>
    <p:sldLayoutId id="2147483743" r:id="rId6"/>
    <p:sldLayoutId id="2147483744" r:id="rId7"/>
    <p:sldLayoutId id="2147483745" r:id="rId8"/>
    <p:sldLayoutId id="2147483746" r:id="rId9"/>
    <p:sldLayoutId id="2147483747" r:id="rId10"/>
    <p:sldLayoutId id="2147483748" r:id="rId11"/>
    <p:sldLayoutId id="2147483749" r:id="rId12"/>
    <p:sldLayoutId id="2147483750" r:id="rId13"/>
    <p:sldLayoutId id="2147483751" r:id="rId14"/>
  </p:sldLayoutIdLst>
</p:sldMaster>
</file>

<file path=ppt/slideMasters/slideMaster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gradFill rotWithShape="0">
          <a:gsLst>
            <a:gs pos="0">
              <a:srgbClr val="3544ff"/>
            </a:gs>
            <a:gs pos="100000">
              <a:srgbClr val="0a2f9e"/>
            </a:gs>
          </a:gsLst>
          <a:lin ang="8100000"/>
        </a:gradFill>
      </p:bgPr>
    </p:bg>
    <p:spTree>
      <p:nvGrpSpPr>
        <p:cNvPr id="1" name=""/>
        <p:cNvGrpSpPr/>
        <p:nvPr/>
      </p:nvGrpSpPr>
      <p:grpSpPr>
        <a:xfrm>
          <a:off x="0" y="0"/>
          <a:ext cx="0" cy="0"/>
          <a:chOff x="0" y="0"/>
          <a:chExt cx="0" cy="0"/>
        </a:xfrm>
      </p:grpSpPr>
      <p:pic>
        <p:nvPicPr>
          <p:cNvPr id="314" name="Google Shape;45;p9" descr=""/>
          <p:cNvPicPr/>
          <p:nvPr/>
        </p:nvPicPr>
        <p:blipFill>
          <a:blip r:embed="rId2"/>
          <a:stretch/>
        </p:blipFill>
        <p:spPr>
          <a:xfrm>
            <a:off x="0" y="0"/>
            <a:ext cx="9143280" cy="5142960"/>
          </a:xfrm>
          <a:prstGeom prst="rect">
            <a:avLst/>
          </a:prstGeom>
          <a:ln>
            <a:noFill/>
          </a:ln>
        </p:spPr>
      </p:pic>
      <p:sp>
        <p:nvSpPr>
          <p:cNvPr id="315" name="PlaceHolder 1"/>
          <p:cNvSpPr>
            <a:spLocks noGrp="1"/>
          </p:cNvSpPr>
          <p:nvPr>
            <p:ph type="title"/>
          </p:nvPr>
        </p:nvSpPr>
        <p:spPr>
          <a:xfrm>
            <a:off x="457200" y="205200"/>
            <a:ext cx="8229240" cy="858600"/>
          </a:xfrm>
          <a:prstGeom prst="rect">
            <a:avLst/>
          </a:prstGeom>
        </p:spPr>
        <p:txBody>
          <a:bodyPr lIns="0" rIns="0" tIns="0" bIns="0" anchor="ctr">
            <a:noAutofit/>
          </a:bodyPr>
          <a:p>
            <a:pPr algn="ctr"/>
            <a:r>
              <a:rPr b="0" lang="en-US" sz="4400" spc="-1" strike="noStrike">
                <a:latin typeface="Arial"/>
              </a:rPr>
              <a:t>C</a:t>
            </a:r>
            <a:r>
              <a:rPr b="0" lang="en-US" sz="4400" spc="-1" strike="noStrike">
                <a:latin typeface="Arial"/>
              </a:rPr>
              <a:t>li</a:t>
            </a:r>
            <a:r>
              <a:rPr b="0" lang="en-US" sz="4400" spc="-1" strike="noStrike">
                <a:latin typeface="Arial"/>
              </a:rPr>
              <a:t>c</a:t>
            </a:r>
            <a:r>
              <a:rPr b="0" lang="en-US" sz="4400" spc="-1" strike="noStrike">
                <a:latin typeface="Arial"/>
              </a:rPr>
              <a:t>k </a:t>
            </a:r>
            <a:r>
              <a:rPr b="0" lang="en-US" sz="4400" spc="-1" strike="noStrike">
                <a:latin typeface="Arial"/>
              </a:rPr>
              <a:t>t</a:t>
            </a:r>
            <a:r>
              <a:rPr b="0" lang="en-US" sz="4400" spc="-1" strike="noStrike">
                <a:latin typeface="Arial"/>
              </a:rPr>
              <a:t>o </a:t>
            </a:r>
            <a:r>
              <a:rPr b="0" lang="en-US" sz="4400" spc="-1" strike="noStrike">
                <a:latin typeface="Arial"/>
              </a:rPr>
              <a:t>e</a:t>
            </a:r>
            <a:r>
              <a:rPr b="0" lang="en-US" sz="4400" spc="-1" strike="noStrike">
                <a:latin typeface="Arial"/>
              </a:rPr>
              <a:t>d</a:t>
            </a:r>
            <a:r>
              <a:rPr b="0" lang="en-US" sz="4400" spc="-1" strike="noStrike">
                <a:latin typeface="Arial"/>
              </a:rPr>
              <a:t>it </a:t>
            </a:r>
            <a:r>
              <a:rPr b="0" lang="en-US" sz="4400" spc="-1" strike="noStrike">
                <a:latin typeface="Arial"/>
              </a:rPr>
              <a:t>t</a:t>
            </a:r>
            <a:r>
              <a:rPr b="0" lang="en-US" sz="4400" spc="-1" strike="noStrike">
                <a:latin typeface="Arial"/>
              </a:rPr>
              <a:t>h</a:t>
            </a:r>
            <a:r>
              <a:rPr b="0" lang="en-US" sz="4400" spc="-1" strike="noStrike">
                <a:latin typeface="Arial"/>
              </a:rPr>
              <a:t>e </a:t>
            </a:r>
            <a:r>
              <a:rPr b="0" lang="en-US" sz="4400" spc="-1" strike="noStrike">
                <a:latin typeface="Arial"/>
              </a:rPr>
              <a:t>ti</a:t>
            </a:r>
            <a:r>
              <a:rPr b="0" lang="en-US" sz="4400" spc="-1" strike="noStrike">
                <a:latin typeface="Arial"/>
              </a:rPr>
              <a:t>tl</a:t>
            </a:r>
            <a:r>
              <a:rPr b="0" lang="en-US" sz="4400" spc="-1" strike="noStrike">
                <a:latin typeface="Arial"/>
              </a:rPr>
              <a:t>e </a:t>
            </a:r>
            <a:r>
              <a:rPr b="0" lang="en-US" sz="4400" spc="-1" strike="noStrike">
                <a:latin typeface="Arial"/>
              </a:rPr>
              <a:t>t</a:t>
            </a:r>
            <a:r>
              <a:rPr b="0" lang="en-US" sz="4400" spc="-1" strike="noStrike">
                <a:latin typeface="Arial"/>
              </a:rPr>
              <a:t>e</a:t>
            </a:r>
            <a:r>
              <a:rPr b="0" lang="en-US" sz="4400" spc="-1" strike="noStrike">
                <a:latin typeface="Arial"/>
              </a:rPr>
              <a:t>x</a:t>
            </a:r>
            <a:r>
              <a:rPr b="0" lang="en-US" sz="4400" spc="-1" strike="noStrike">
                <a:latin typeface="Arial"/>
              </a:rPr>
              <a:t>t </a:t>
            </a:r>
            <a:r>
              <a:rPr b="0" lang="en-US" sz="4400" spc="-1" strike="noStrike">
                <a:latin typeface="Arial"/>
              </a:rPr>
              <a:t>f</a:t>
            </a:r>
            <a:r>
              <a:rPr b="0" lang="en-US" sz="4400" spc="-1" strike="noStrike">
                <a:latin typeface="Arial"/>
              </a:rPr>
              <a:t>o</a:t>
            </a:r>
            <a:r>
              <a:rPr b="0" lang="en-US" sz="4400" spc="-1" strike="noStrike">
                <a:latin typeface="Arial"/>
              </a:rPr>
              <a:t>r</a:t>
            </a:r>
            <a:r>
              <a:rPr b="0" lang="en-US" sz="4400" spc="-1" strike="noStrike">
                <a:latin typeface="Arial"/>
              </a:rPr>
              <a:t>m</a:t>
            </a:r>
            <a:r>
              <a:rPr b="0" lang="en-US" sz="4400" spc="-1" strike="noStrike">
                <a:latin typeface="Arial"/>
              </a:rPr>
              <a:t>a</a:t>
            </a:r>
            <a:r>
              <a:rPr b="0" lang="en-US" sz="4400" spc="-1" strike="noStrike">
                <a:latin typeface="Arial"/>
              </a:rPr>
              <a:t>t</a:t>
            </a:r>
            <a:endParaRPr b="0" lang="en-US" sz="4400" spc="-1" strike="noStrike">
              <a:latin typeface="Arial"/>
            </a:endParaRPr>
          </a:p>
        </p:txBody>
      </p:sp>
      <p:sp>
        <p:nvSpPr>
          <p:cNvPr id="316" name="PlaceHolder 2"/>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 id="2147483762" r:id="rId12"/>
    <p:sldLayoutId id="2147483763" r:id="rId13"/>
    <p:sldLayoutId id="2147483764" r:id="rId14"/>
  </p:sldLayoutIdLst>
</p:sldMaster>
</file>

<file path=ppt/slides/_rels/slide1.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5.png"/><Relationship Id="rId6" Type="http://schemas.openxmlformats.org/officeDocument/2006/relationships/image" Target="../media/image16.png"/><Relationship Id="rId7" Type="http://schemas.openxmlformats.org/officeDocument/2006/relationships/slideLayout" Target="../slideLayouts/slideLayout3.xml"/>
</Relationships>
</file>

<file path=ppt/slides/_rels/slide10.xml.rels><?xml version="1.0" encoding="UTF-8"?>
<Relationships xmlns="http://schemas.openxmlformats.org/package/2006/relationships"><Relationship Id="rId1" Type="http://schemas.openxmlformats.org/officeDocument/2006/relationships/image" Target="../media/image36.png"/><Relationship Id="rId2" Type="http://schemas.openxmlformats.org/officeDocument/2006/relationships/image" Target="../media/image37.png"/><Relationship Id="rId3" Type="http://schemas.openxmlformats.org/officeDocument/2006/relationships/slideLayout" Target="../slideLayouts/slideLayout61.xml"/>
</Relationships>
</file>

<file path=ppt/slides/_rels/slide11.xml.rels><?xml version="1.0" encoding="UTF-8"?>
<Relationships xmlns="http://schemas.openxmlformats.org/package/2006/relationships"><Relationship Id="rId1" Type="http://schemas.openxmlformats.org/officeDocument/2006/relationships/image" Target="../media/image38.png"/><Relationship Id="rId2" Type="http://schemas.openxmlformats.org/officeDocument/2006/relationships/slideLayout" Target="../slideLayouts/slideLayout61.xml"/>
</Relationships>
</file>

<file path=ppt/slides/_rels/slide12.xml.rels><?xml version="1.0" encoding="UTF-8"?>
<Relationships xmlns="http://schemas.openxmlformats.org/package/2006/relationships"><Relationship Id="rId1" Type="http://schemas.openxmlformats.org/officeDocument/2006/relationships/image" Target="../media/image39.png"/><Relationship Id="rId2" Type="http://schemas.openxmlformats.org/officeDocument/2006/relationships/image" Target="../media/image40.png"/><Relationship Id="rId3" Type="http://schemas.openxmlformats.org/officeDocument/2006/relationships/slideLayout" Target="../slideLayouts/slideLayout61.xml"/>
</Relationships>
</file>

<file path=ppt/slides/_rels/slide13.xml.rels><?xml version="1.0" encoding="UTF-8"?>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61.xml"/>
</Relationships>
</file>

<file path=ppt/slides/_rels/slide14.xml.rels><?xml version="1.0" encoding="UTF-8"?>
<Relationships xmlns="http://schemas.openxmlformats.org/package/2006/relationships"><Relationship Id="rId1" Type="http://schemas.openxmlformats.org/officeDocument/2006/relationships/slideLayout" Target="../slideLayouts/slideLayout61.xml"/>
</Relationships>
</file>

<file path=ppt/slides/_rels/slide15.xml.rels><?xml version="1.0" encoding="UTF-8"?>
<Relationships xmlns="http://schemas.openxmlformats.org/package/2006/relationships"><Relationship Id="rId1" Type="http://schemas.openxmlformats.org/officeDocument/2006/relationships/image" Target="../media/image42.png"/><Relationship Id="rId2" Type="http://schemas.openxmlformats.org/officeDocument/2006/relationships/slideLayout" Target="../slideLayouts/slideLayout61.xml"/>
</Relationships>
</file>

<file path=ppt/slides/_rels/slide16.xml.rels><?xml version="1.0" encoding="UTF-8"?>
<Relationships xmlns="http://schemas.openxmlformats.org/package/2006/relationships"><Relationship Id="rId1" Type="http://schemas.openxmlformats.org/officeDocument/2006/relationships/image" Target="../media/image43.png"/><Relationship Id="rId2" Type="http://schemas.openxmlformats.org/officeDocument/2006/relationships/image" Target="../media/image44.png"/><Relationship Id="rId3" Type="http://schemas.openxmlformats.org/officeDocument/2006/relationships/image" Target="../media/image45.png"/><Relationship Id="rId4" Type="http://schemas.openxmlformats.org/officeDocument/2006/relationships/slideLayout" Target="../slideLayouts/slideLayout49.xml"/>
</Relationships>
</file>

<file path=ppt/slides/_rels/slide17.xml.rels><?xml version="1.0" encoding="UTF-8"?>
<Relationships xmlns="http://schemas.openxmlformats.org/package/2006/relationships"><Relationship Id="rId1" Type="http://schemas.openxmlformats.org/officeDocument/2006/relationships/slideLayout" Target="../slideLayouts/slideLayout61.xml"/>
</Relationships>
</file>

<file path=ppt/slides/_rels/slide18.xml.rels><?xml version="1.0" encoding="UTF-8"?>
<Relationships xmlns="http://schemas.openxmlformats.org/package/2006/relationships"><Relationship Id="rId1" Type="http://schemas.openxmlformats.org/officeDocument/2006/relationships/image" Target="../media/image46.png"/><Relationship Id="rId2" Type="http://schemas.openxmlformats.org/officeDocument/2006/relationships/image" Target="../media/image47.png"/><Relationship Id="rId3" Type="http://schemas.openxmlformats.org/officeDocument/2006/relationships/image" Target="../media/image48.png"/><Relationship Id="rId4" Type="http://schemas.openxmlformats.org/officeDocument/2006/relationships/slideLayout" Target="../slideLayouts/slideLayout121.xml"/>
</Relationships>
</file>

<file path=ppt/slides/_rels/slide2.xml.rels><?xml version="1.0" encoding="UTF-8"?>
<Relationships xmlns="http://schemas.openxmlformats.org/package/2006/relationships"><Relationship Id="rId1" Type="http://schemas.openxmlformats.org/officeDocument/2006/relationships/hyperlink" Target="https://github.com/zick094/ds_capstone" TargetMode="External"/><Relationship Id="rId2" Type="http://schemas.openxmlformats.org/officeDocument/2006/relationships/hyperlink" Target="https://github.com/zick094/ds_capstone/blob/master/Report.md" TargetMode="External"/><Relationship Id="rId3" Type="http://schemas.openxmlformats.org/officeDocument/2006/relationships/hyperlink" Target="https://github.com/zick094/ds_capstone/blob/master/Naples%20Neighborhoods.ipynb" TargetMode="External"/><Relationship Id="rId4" Type="http://schemas.openxmlformats.org/officeDocument/2006/relationships/slideLayout" Target="../slideLayouts/slideLayout16.xml"/>
</Relationships>
</file>

<file path=ppt/slides/_rels/slide3.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image" Target="../media/image18.png"/><Relationship Id="rId3" Type="http://schemas.openxmlformats.org/officeDocument/2006/relationships/image" Target="../media/image19.png"/><Relationship Id="rId4" Type="http://schemas.openxmlformats.org/officeDocument/2006/relationships/slideLayout" Target="../slideLayouts/slideLayout49.xml"/>
</Relationships>
</file>

<file path=ppt/slides/_rels/slide4.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slideLayout" Target="../slideLayouts/slideLayout61.xml"/>
</Relationships>
</file>

<file path=ppt/slides/_rels/slide5.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49.xml"/>
</Relationships>
</file>

<file path=ppt/slides/_rels/slide6.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61.xml"/>
</Relationships>
</file>

<file path=ppt/slides/_rels/slide7.xml.rels><?xml version="1.0" encoding="UTF-8"?>
<Relationships xmlns="http://schemas.openxmlformats.org/package/2006/relationships"><Relationship Id="rId1" Type="http://schemas.openxmlformats.org/officeDocument/2006/relationships/hyperlink" Target="https://pizzadixit.com/pizza-a-portafoglio-cosa-e-come-si-mangia/" TargetMode="External"/><Relationship Id="rId2" Type="http://schemas.openxmlformats.org/officeDocument/2006/relationships/image" Target="../media/image23.png"/><Relationship Id="rId3" Type="http://schemas.openxmlformats.org/officeDocument/2006/relationships/slideLayout" Target="../slideLayouts/slideLayout61.xml"/>
</Relationships>
</file>

<file path=ppt/slides/_rels/slide8.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slideLayout" Target="../slideLayouts/slideLayout49.xml"/>
</Relationships>
</file>

<file path=ppt/slides/_rels/slide9.xml.rels><?xml version="1.0" encoding="UTF-8"?>
<Relationships xmlns="http://schemas.openxmlformats.org/package/2006/relationships"><Relationship Id="rId1" Type="http://schemas.openxmlformats.org/officeDocument/2006/relationships/image" Target="../media/image25.png"/><Relationship Id="rId2" Type="http://schemas.openxmlformats.org/officeDocument/2006/relationships/image" Target="../media/image26.png"/><Relationship Id="rId3" Type="http://schemas.openxmlformats.org/officeDocument/2006/relationships/image" Target="../media/image27.png"/><Relationship Id="rId4" Type="http://schemas.openxmlformats.org/officeDocument/2006/relationships/image" Target="../media/image28.png"/><Relationship Id="rId5" Type="http://schemas.openxmlformats.org/officeDocument/2006/relationships/image" Target="../media/image29.png"/><Relationship Id="rId6" Type="http://schemas.openxmlformats.org/officeDocument/2006/relationships/image" Target="../media/image30.png"/><Relationship Id="rId7" Type="http://schemas.openxmlformats.org/officeDocument/2006/relationships/image" Target="../media/image31.png"/><Relationship Id="rId8" Type="http://schemas.openxmlformats.org/officeDocument/2006/relationships/image" Target="../media/image32.png"/><Relationship Id="rId9" Type="http://schemas.openxmlformats.org/officeDocument/2006/relationships/image" Target="../media/image33.png"/><Relationship Id="rId10" Type="http://schemas.openxmlformats.org/officeDocument/2006/relationships/image" Target="../media/image34.png"/><Relationship Id="rId11" Type="http://schemas.openxmlformats.org/officeDocument/2006/relationships/image" Target="../media/image35.png"/><Relationship Id="rId12" Type="http://schemas.openxmlformats.org/officeDocument/2006/relationships/slideLayout" Target="../slideLayouts/slideLayout7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1" name="CustomShape 1"/>
          <p:cNvSpPr/>
          <p:nvPr/>
        </p:nvSpPr>
        <p:spPr>
          <a:xfrm>
            <a:off x="365760" y="401040"/>
            <a:ext cx="4846320" cy="2834640"/>
          </a:xfrm>
          <a:prstGeom prst="rect">
            <a:avLst/>
          </a:prstGeom>
          <a:noFill/>
          <a:ln>
            <a:noFill/>
          </a:ln>
        </p:spPr>
        <p:style>
          <a:lnRef idx="0"/>
          <a:fillRef idx="0"/>
          <a:effectRef idx="0"/>
          <a:fontRef idx="minor"/>
        </p:style>
        <p:txBody>
          <a:bodyPr lIns="0" rIns="0" tIns="0" bIns="0" anchor="ctr">
            <a:noAutofit/>
          </a:bodyPr>
          <a:p>
            <a:pPr>
              <a:lnSpc>
                <a:spcPct val="100000"/>
              </a:lnSpc>
            </a:pPr>
            <a:r>
              <a:rPr b="1" lang="en" sz="4000" spc="-1" strike="noStrike">
                <a:solidFill>
                  <a:srgbClr val="ffffff"/>
                </a:solidFill>
                <a:latin typeface="Lexend Deca"/>
                <a:ea typeface="Lexend Deca"/>
              </a:rPr>
              <a:t>Applied Machine Learning for opening a new pizzeria in Naples </a:t>
            </a:r>
            <a:endParaRPr b="0" lang="en-US" sz="4000" spc="-1" strike="noStrike">
              <a:latin typeface="Arial"/>
            </a:endParaRPr>
          </a:p>
        </p:txBody>
      </p:sp>
      <p:pic>
        <p:nvPicPr>
          <p:cNvPr id="432" name="Google Shape;61;p13" descr=""/>
          <p:cNvPicPr/>
          <p:nvPr/>
        </p:nvPicPr>
        <p:blipFill>
          <a:blip r:embed="rId1"/>
          <a:stretch/>
        </p:blipFill>
        <p:spPr>
          <a:xfrm>
            <a:off x="5894640" y="1050840"/>
            <a:ext cx="1782000" cy="2031120"/>
          </a:xfrm>
          <a:prstGeom prst="rect">
            <a:avLst/>
          </a:prstGeom>
          <a:ln>
            <a:noFill/>
          </a:ln>
        </p:spPr>
      </p:pic>
      <p:pic>
        <p:nvPicPr>
          <p:cNvPr id="433" name="Google Shape;62;p13" descr=""/>
          <p:cNvPicPr/>
          <p:nvPr/>
        </p:nvPicPr>
        <p:blipFill>
          <a:blip r:embed="rId2"/>
          <a:stretch/>
        </p:blipFill>
        <p:spPr>
          <a:xfrm>
            <a:off x="5320800" y="378360"/>
            <a:ext cx="661680" cy="725760"/>
          </a:xfrm>
          <a:prstGeom prst="rect">
            <a:avLst/>
          </a:prstGeom>
          <a:ln>
            <a:noFill/>
          </a:ln>
        </p:spPr>
      </p:pic>
      <p:pic>
        <p:nvPicPr>
          <p:cNvPr id="434" name="Google Shape;63;p13" descr=""/>
          <p:cNvPicPr/>
          <p:nvPr/>
        </p:nvPicPr>
        <p:blipFill>
          <a:blip r:embed="rId3"/>
          <a:stretch/>
        </p:blipFill>
        <p:spPr>
          <a:xfrm>
            <a:off x="7593840" y="884520"/>
            <a:ext cx="481320" cy="524520"/>
          </a:xfrm>
          <a:prstGeom prst="rect">
            <a:avLst/>
          </a:prstGeom>
          <a:ln>
            <a:noFill/>
          </a:ln>
        </p:spPr>
      </p:pic>
      <p:pic>
        <p:nvPicPr>
          <p:cNvPr id="435" name="Google Shape;64;p13" descr=""/>
          <p:cNvPicPr/>
          <p:nvPr/>
        </p:nvPicPr>
        <p:blipFill>
          <a:blip r:embed="rId4"/>
          <a:stretch/>
        </p:blipFill>
        <p:spPr>
          <a:xfrm>
            <a:off x="5621760" y="4034520"/>
            <a:ext cx="585360" cy="685440"/>
          </a:xfrm>
          <a:prstGeom prst="rect">
            <a:avLst/>
          </a:prstGeom>
          <a:ln>
            <a:noFill/>
          </a:ln>
        </p:spPr>
      </p:pic>
      <p:pic>
        <p:nvPicPr>
          <p:cNvPr id="436" name="Google Shape;65;p13" descr=""/>
          <p:cNvPicPr/>
          <p:nvPr/>
        </p:nvPicPr>
        <p:blipFill>
          <a:blip r:embed="rId5"/>
          <a:stretch/>
        </p:blipFill>
        <p:spPr>
          <a:xfrm>
            <a:off x="8404560" y="3624480"/>
            <a:ext cx="321120" cy="447840"/>
          </a:xfrm>
          <a:prstGeom prst="rect">
            <a:avLst/>
          </a:prstGeom>
          <a:ln>
            <a:noFill/>
          </a:ln>
        </p:spPr>
      </p:pic>
      <p:pic>
        <p:nvPicPr>
          <p:cNvPr id="437" name="Google Shape;66;p13" descr=""/>
          <p:cNvPicPr/>
          <p:nvPr/>
        </p:nvPicPr>
        <p:blipFill>
          <a:blip r:embed="rId6"/>
          <a:stretch/>
        </p:blipFill>
        <p:spPr>
          <a:xfrm>
            <a:off x="8664480" y="3758040"/>
            <a:ext cx="321120" cy="447840"/>
          </a:xfrm>
          <a:prstGeom prst="rect">
            <a:avLst/>
          </a:prstGeom>
          <a:ln>
            <a:noFill/>
          </a:ln>
        </p:spPr>
      </p:pic>
      <p:sp>
        <p:nvSpPr>
          <p:cNvPr id="438" name="TextShape 2"/>
          <p:cNvSpPr txBox="1"/>
          <p:nvPr/>
        </p:nvSpPr>
        <p:spPr>
          <a:xfrm>
            <a:off x="297000" y="3896640"/>
            <a:ext cx="6469560" cy="330480"/>
          </a:xfrm>
          <a:prstGeom prst="rect">
            <a:avLst/>
          </a:prstGeom>
          <a:noFill/>
          <a:ln>
            <a:noFill/>
          </a:ln>
        </p:spPr>
        <p:txBody>
          <a:bodyPr lIns="90000" rIns="90000" tIns="45000" bIns="45000">
            <a:noAutofit/>
          </a:bodyPr>
          <a:p>
            <a:r>
              <a:rPr b="1" lang="en" sz="1400" spc="-1" strike="noStrike">
                <a:solidFill>
                  <a:srgbClr val="ffffff"/>
                </a:solidFill>
                <a:latin typeface="Lexend Deca"/>
                <a:ea typeface="Lexend Deca"/>
              </a:rPr>
              <a:t>Riccardi Luca, Data Analyst @ Mopar (F.C.A.)</a:t>
            </a:r>
            <a:endParaRPr b="0" lang="en-US" sz="1400" spc="-1" strike="noStrike">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6" name="CustomShape 1"/>
          <p:cNvSpPr/>
          <p:nvPr/>
        </p:nvSpPr>
        <p:spPr>
          <a:xfrm>
            <a:off x="580680" y="205920"/>
            <a:ext cx="6013800" cy="856800"/>
          </a:xfrm>
          <a:prstGeom prst="rect">
            <a:avLst/>
          </a:prstGeom>
          <a:noFill/>
          <a:ln>
            <a:noFill/>
          </a:ln>
        </p:spPr>
        <p:style>
          <a:lnRef idx="0"/>
          <a:fillRef idx="0"/>
          <a:effectRef idx="0"/>
          <a:fontRef idx="minor"/>
        </p:style>
        <p:txBody>
          <a:bodyPr lIns="0" rIns="0" tIns="0" bIns="0" anchor="b">
            <a:noAutofit/>
          </a:bodyPr>
          <a:p>
            <a:pPr>
              <a:lnSpc>
                <a:spcPct val="100000"/>
              </a:lnSpc>
            </a:pPr>
            <a:r>
              <a:rPr b="1" lang="en" sz="3200" spc="-1" strike="noStrike">
                <a:solidFill>
                  <a:srgbClr val="ffffff"/>
                </a:solidFill>
                <a:latin typeface="Lexend Deca"/>
                <a:ea typeface="Lexend Deca"/>
              </a:rPr>
              <a:t>Feature </a:t>
            </a:r>
            <a:r>
              <a:rPr b="1" lang="en" sz="3200" spc="-1" strike="noStrike">
                <a:solidFill>
                  <a:srgbClr val="ffffff"/>
                </a:solidFill>
                <a:latin typeface="Lexend Deca"/>
                <a:ea typeface="Lexend Deca"/>
              </a:rPr>
              <a:t>engineering</a:t>
            </a:r>
            <a:endParaRPr b="0" lang="en-US" sz="3200" spc="-1" strike="noStrike">
              <a:latin typeface="Arial"/>
            </a:endParaRPr>
          </a:p>
        </p:txBody>
      </p:sp>
      <p:sp>
        <p:nvSpPr>
          <p:cNvPr id="487" name="CustomShape 2"/>
          <p:cNvSpPr/>
          <p:nvPr/>
        </p:nvSpPr>
        <p:spPr>
          <a:xfrm>
            <a:off x="580680" y="1352520"/>
            <a:ext cx="3076920" cy="3161160"/>
          </a:xfrm>
          <a:prstGeom prst="rect">
            <a:avLst/>
          </a:prstGeom>
          <a:noFill/>
          <a:ln>
            <a:noFill/>
          </a:ln>
        </p:spPr>
        <p:style>
          <a:lnRef idx="0"/>
          <a:fillRef idx="0"/>
          <a:effectRef idx="0"/>
          <a:fontRef idx="minor"/>
        </p:style>
      </p:sp>
      <p:sp>
        <p:nvSpPr>
          <p:cNvPr id="488" name="CustomShape 3"/>
          <p:cNvSpPr/>
          <p:nvPr/>
        </p:nvSpPr>
        <p:spPr>
          <a:xfrm>
            <a:off x="8480520" y="4749840"/>
            <a:ext cx="547920" cy="392760"/>
          </a:xfrm>
          <a:prstGeom prst="rect">
            <a:avLst/>
          </a:prstGeom>
          <a:noFill/>
          <a:ln>
            <a:noFill/>
          </a:ln>
        </p:spPr>
        <p:style>
          <a:lnRef idx="0"/>
          <a:fillRef idx="0"/>
          <a:effectRef idx="0"/>
          <a:fontRef idx="minor"/>
        </p:style>
        <p:txBody>
          <a:bodyPr lIns="0" rIns="0" tIns="0" bIns="0" anchor="ctr">
            <a:noAutofit/>
          </a:bodyPr>
          <a:p>
            <a:pPr algn="r">
              <a:lnSpc>
                <a:spcPct val="100000"/>
              </a:lnSpc>
            </a:pPr>
            <a:fld id="{F9940D35-00CD-43B0-A15A-297B34654EC5}" type="slidenum">
              <a:rPr b="0" lang="en" sz="1300" spc="-1" strike="noStrike">
                <a:solidFill>
                  <a:srgbClr val="ffffff"/>
                </a:solidFill>
                <a:latin typeface="Lexend Deca"/>
                <a:ea typeface="Lexend Deca"/>
              </a:rPr>
              <a:t>&lt;number&gt;</a:t>
            </a:fld>
            <a:endParaRPr b="0" lang="en-US" sz="1300" spc="-1" strike="noStrike">
              <a:latin typeface="Arial"/>
            </a:endParaRPr>
          </a:p>
        </p:txBody>
      </p:sp>
      <p:sp>
        <p:nvSpPr>
          <p:cNvPr id="489" name="CustomShape 4"/>
          <p:cNvSpPr/>
          <p:nvPr/>
        </p:nvSpPr>
        <p:spPr>
          <a:xfrm>
            <a:off x="580680" y="1208520"/>
            <a:ext cx="8106120" cy="3161160"/>
          </a:xfrm>
          <a:prstGeom prst="rect">
            <a:avLst/>
          </a:prstGeom>
          <a:noFill/>
          <a:ln>
            <a:noFill/>
          </a:ln>
        </p:spPr>
        <p:style>
          <a:lnRef idx="0"/>
          <a:fillRef idx="0"/>
          <a:effectRef idx="0"/>
          <a:fontRef idx="minor"/>
        </p:style>
        <p:txBody>
          <a:bodyPr lIns="0" rIns="0" tIns="0" bIns="0">
            <a:noAutofit/>
          </a:bodyPr>
          <a:p>
            <a:pPr>
              <a:lnSpc>
                <a:spcPct val="115000"/>
              </a:lnSpc>
              <a:spcBef>
                <a:spcPts val="601"/>
              </a:spcBef>
            </a:pPr>
            <a:r>
              <a:rPr b="0" lang="en" sz="1500" spc="-1" strike="noStrike">
                <a:solidFill>
                  <a:srgbClr val="ffffff"/>
                </a:solidFill>
                <a:latin typeface="Muli Regular"/>
                <a:ea typeface="Muli Regular"/>
              </a:rPr>
              <a:t>One hot encoding is </a:t>
            </a:r>
            <a:r>
              <a:rPr b="0" lang="en" sz="1500" spc="-1" strike="noStrike">
                <a:solidFill>
                  <a:srgbClr val="ffffff"/>
                </a:solidFill>
                <a:latin typeface="Muli Regular"/>
                <a:ea typeface="Muli Regular"/>
              </a:rPr>
              <a:t>performed as pre-processing </a:t>
            </a:r>
            <a:r>
              <a:rPr b="0" lang="en" sz="1500" spc="-1" strike="noStrike">
                <a:solidFill>
                  <a:srgbClr val="ffffff"/>
                </a:solidFill>
                <a:latin typeface="Muli Regular"/>
                <a:ea typeface="Muli Regular"/>
              </a:rPr>
              <a:t>of data. </a:t>
            </a:r>
            <a:endParaRPr b="0" lang="en-US" sz="1500" spc="-1" strike="noStrike">
              <a:latin typeface="Arial"/>
            </a:endParaRPr>
          </a:p>
        </p:txBody>
      </p:sp>
      <p:pic>
        <p:nvPicPr>
          <p:cNvPr id="490" name="" descr=""/>
          <p:cNvPicPr/>
          <p:nvPr/>
        </p:nvPicPr>
        <p:blipFill>
          <a:blip r:embed="rId1"/>
          <a:stretch/>
        </p:blipFill>
        <p:spPr>
          <a:xfrm>
            <a:off x="349200" y="1737360"/>
            <a:ext cx="4771440" cy="1005840"/>
          </a:xfrm>
          <a:prstGeom prst="rect">
            <a:avLst/>
          </a:prstGeom>
          <a:ln>
            <a:noFill/>
          </a:ln>
        </p:spPr>
      </p:pic>
      <p:pic>
        <p:nvPicPr>
          <p:cNvPr id="491" name="" descr=""/>
          <p:cNvPicPr/>
          <p:nvPr/>
        </p:nvPicPr>
        <p:blipFill>
          <a:blip r:embed="rId2"/>
          <a:stretch/>
        </p:blipFill>
        <p:spPr>
          <a:xfrm>
            <a:off x="3749040" y="3474720"/>
            <a:ext cx="4671000" cy="1179720"/>
          </a:xfrm>
          <a:prstGeom prst="rect">
            <a:avLst/>
          </a:prstGeom>
          <a:ln>
            <a:noFill/>
          </a:ln>
        </p:spPr>
      </p:pic>
      <p:cxnSp>
        <p:nvCxnSpPr>
          <p:cNvPr id="492" name="Line 5"/>
          <p:cNvCxnSpPr/>
          <p:nvPr/>
        </p:nvCxnSpPr>
        <p:spPr>
          <a:xfrm>
            <a:off x="0" y="0"/>
            <a:ext cx="360" cy="360"/>
          </a:xfrm>
          <a:prstGeom prst="line">
            <a:avLst/>
          </a:prstGeom>
          <a:ln w="38160">
            <a:solidFill>
              <a:srgbClr val="cccccc">
                <a:alpha val="90000"/>
              </a:srgbClr>
            </a:solidFill>
            <a:round/>
            <a:tailEnd len="med" type="triangle" w="med"/>
          </a:ln>
        </p:spPr>
      </p:cxn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3" name="CustomShape 1"/>
          <p:cNvSpPr/>
          <p:nvPr/>
        </p:nvSpPr>
        <p:spPr>
          <a:xfrm>
            <a:off x="580680" y="205920"/>
            <a:ext cx="6013800" cy="856800"/>
          </a:xfrm>
          <a:prstGeom prst="rect">
            <a:avLst/>
          </a:prstGeom>
          <a:noFill/>
          <a:ln>
            <a:noFill/>
          </a:ln>
        </p:spPr>
        <p:style>
          <a:lnRef idx="0"/>
          <a:fillRef idx="0"/>
          <a:effectRef idx="0"/>
          <a:fontRef idx="minor"/>
        </p:style>
        <p:txBody>
          <a:bodyPr lIns="0" rIns="0" tIns="0" bIns="0" anchor="b">
            <a:noAutofit/>
          </a:bodyPr>
          <a:p>
            <a:pPr>
              <a:lnSpc>
                <a:spcPct val="100000"/>
              </a:lnSpc>
            </a:pPr>
            <a:r>
              <a:rPr b="1" lang="en" sz="3200" spc="-1" strike="noStrike">
                <a:solidFill>
                  <a:srgbClr val="ffffff"/>
                </a:solidFill>
                <a:latin typeface="Lexend Deca"/>
                <a:ea typeface="Lexend Deca"/>
              </a:rPr>
              <a:t>Model selection</a:t>
            </a:r>
            <a:endParaRPr b="0" lang="en-US" sz="3200" spc="-1" strike="noStrike">
              <a:latin typeface="Arial"/>
            </a:endParaRPr>
          </a:p>
        </p:txBody>
      </p:sp>
      <p:sp>
        <p:nvSpPr>
          <p:cNvPr id="494" name="CustomShape 2"/>
          <p:cNvSpPr/>
          <p:nvPr/>
        </p:nvSpPr>
        <p:spPr>
          <a:xfrm>
            <a:off x="580680" y="1352520"/>
            <a:ext cx="3076920" cy="3161160"/>
          </a:xfrm>
          <a:prstGeom prst="rect">
            <a:avLst/>
          </a:prstGeom>
          <a:noFill/>
          <a:ln>
            <a:noFill/>
          </a:ln>
        </p:spPr>
        <p:style>
          <a:lnRef idx="0"/>
          <a:fillRef idx="0"/>
          <a:effectRef idx="0"/>
          <a:fontRef idx="minor"/>
        </p:style>
      </p:sp>
      <p:sp>
        <p:nvSpPr>
          <p:cNvPr id="495" name="CustomShape 3"/>
          <p:cNvSpPr/>
          <p:nvPr/>
        </p:nvSpPr>
        <p:spPr>
          <a:xfrm>
            <a:off x="8480520" y="4749840"/>
            <a:ext cx="547920" cy="392760"/>
          </a:xfrm>
          <a:prstGeom prst="rect">
            <a:avLst/>
          </a:prstGeom>
          <a:noFill/>
          <a:ln>
            <a:noFill/>
          </a:ln>
        </p:spPr>
        <p:style>
          <a:lnRef idx="0"/>
          <a:fillRef idx="0"/>
          <a:effectRef idx="0"/>
          <a:fontRef idx="minor"/>
        </p:style>
        <p:txBody>
          <a:bodyPr lIns="0" rIns="0" tIns="0" bIns="0" anchor="ctr">
            <a:noAutofit/>
          </a:bodyPr>
          <a:p>
            <a:pPr algn="r">
              <a:lnSpc>
                <a:spcPct val="100000"/>
              </a:lnSpc>
            </a:pPr>
            <a:fld id="{737DD13D-DCEB-4F8B-A6EC-84656BDAC168}" type="slidenum">
              <a:rPr b="0" lang="en" sz="1300" spc="-1" strike="noStrike">
                <a:solidFill>
                  <a:srgbClr val="ffffff"/>
                </a:solidFill>
                <a:latin typeface="Lexend Deca"/>
                <a:ea typeface="Lexend Deca"/>
              </a:rPr>
              <a:t>&lt;number&gt;</a:t>
            </a:fld>
            <a:endParaRPr b="0" lang="en-US" sz="1300" spc="-1" strike="noStrike">
              <a:latin typeface="Arial"/>
            </a:endParaRPr>
          </a:p>
        </p:txBody>
      </p:sp>
      <p:sp>
        <p:nvSpPr>
          <p:cNvPr id="496" name="CustomShape 4"/>
          <p:cNvSpPr/>
          <p:nvPr/>
        </p:nvSpPr>
        <p:spPr>
          <a:xfrm>
            <a:off x="580680" y="1208520"/>
            <a:ext cx="8106120" cy="345960"/>
          </a:xfrm>
          <a:prstGeom prst="rect">
            <a:avLst/>
          </a:prstGeom>
          <a:noFill/>
          <a:ln>
            <a:noFill/>
          </a:ln>
        </p:spPr>
        <p:style>
          <a:lnRef idx="0"/>
          <a:fillRef idx="0"/>
          <a:effectRef idx="0"/>
          <a:fontRef idx="minor"/>
        </p:style>
        <p:txBody>
          <a:bodyPr lIns="0" rIns="0" tIns="0" bIns="0">
            <a:noAutofit/>
          </a:bodyPr>
          <a:p>
            <a:pPr>
              <a:lnSpc>
                <a:spcPct val="115000"/>
              </a:lnSpc>
              <a:spcBef>
                <a:spcPts val="601"/>
              </a:spcBef>
            </a:pPr>
            <a:r>
              <a:rPr b="0" lang="en" sz="1500" spc="-1" strike="noStrike">
                <a:solidFill>
                  <a:srgbClr val="ffffff"/>
                </a:solidFill>
                <a:latin typeface="Muli Regular"/>
                <a:ea typeface="Muli Regular"/>
              </a:rPr>
              <a:t>The parameter k is unknown, so both elbow and silhouette method are shown.</a:t>
            </a:r>
            <a:endParaRPr b="0" lang="en-US" sz="1500" spc="-1" strike="noStrike">
              <a:latin typeface="Arial"/>
            </a:endParaRPr>
          </a:p>
        </p:txBody>
      </p:sp>
      <p:pic>
        <p:nvPicPr>
          <p:cNvPr id="497" name="" descr=""/>
          <p:cNvPicPr/>
          <p:nvPr/>
        </p:nvPicPr>
        <p:blipFill>
          <a:blip r:embed="rId1">
            <a:alphaModFix amt="50000"/>
          </a:blip>
          <a:stretch/>
        </p:blipFill>
        <p:spPr>
          <a:xfrm>
            <a:off x="274320" y="1554480"/>
            <a:ext cx="8345520" cy="2433960"/>
          </a:xfrm>
          <a:prstGeom prst="rect">
            <a:avLst/>
          </a:prstGeom>
          <a:ln>
            <a:noFill/>
          </a:ln>
        </p:spPr>
      </p:pic>
      <p:sp>
        <p:nvSpPr>
          <p:cNvPr id="498" name="TextShape 5"/>
          <p:cNvSpPr txBox="1"/>
          <p:nvPr/>
        </p:nvSpPr>
        <p:spPr>
          <a:xfrm>
            <a:off x="543600" y="4143240"/>
            <a:ext cx="7686360" cy="532440"/>
          </a:xfrm>
          <a:prstGeom prst="rect">
            <a:avLst/>
          </a:prstGeom>
          <a:noFill/>
          <a:ln>
            <a:noFill/>
          </a:ln>
        </p:spPr>
        <p:txBody>
          <a:bodyPr lIns="90000" rIns="90000" tIns="45000" bIns="45000">
            <a:noAutofit/>
          </a:bodyPr>
          <a:p>
            <a:r>
              <a:rPr b="0" lang="en" sz="1500" spc="-1" strike="noStrike">
                <a:solidFill>
                  <a:srgbClr val="ffffff"/>
                </a:solidFill>
                <a:latin typeface="Muli Regular"/>
                <a:ea typeface="Muli Regular"/>
              </a:rPr>
              <a:t>Best k is 9 since maximize silhouette score (elbow method does not give a clear indication).</a:t>
            </a:r>
            <a:endParaRPr b="0" lang="en-US" sz="1500" spc="-1" strike="noStrike">
              <a:latin typeface="Arial"/>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9" name="CustomShape 1"/>
          <p:cNvSpPr/>
          <p:nvPr/>
        </p:nvSpPr>
        <p:spPr>
          <a:xfrm>
            <a:off x="580680" y="205920"/>
            <a:ext cx="6013800" cy="856800"/>
          </a:xfrm>
          <a:prstGeom prst="rect">
            <a:avLst/>
          </a:prstGeom>
          <a:noFill/>
          <a:ln>
            <a:noFill/>
          </a:ln>
        </p:spPr>
        <p:style>
          <a:lnRef idx="0"/>
          <a:fillRef idx="0"/>
          <a:effectRef idx="0"/>
          <a:fontRef idx="minor"/>
        </p:style>
        <p:txBody>
          <a:bodyPr lIns="0" rIns="0" tIns="0" bIns="0" anchor="b">
            <a:noAutofit/>
          </a:bodyPr>
          <a:p>
            <a:pPr>
              <a:lnSpc>
                <a:spcPct val="100000"/>
              </a:lnSpc>
            </a:pPr>
            <a:r>
              <a:rPr b="1" lang="en" sz="3200" spc="-1" strike="noStrike">
                <a:solidFill>
                  <a:srgbClr val="ffffff"/>
                </a:solidFill>
                <a:latin typeface="Lexend Deca"/>
                <a:ea typeface="Lexend Deca"/>
              </a:rPr>
              <a:t>Median rating for cluster</a:t>
            </a:r>
            <a:endParaRPr b="0" lang="en-US" sz="3200" spc="-1" strike="noStrike">
              <a:latin typeface="Arial"/>
            </a:endParaRPr>
          </a:p>
        </p:txBody>
      </p:sp>
      <p:sp>
        <p:nvSpPr>
          <p:cNvPr id="500" name="CustomShape 2"/>
          <p:cNvSpPr/>
          <p:nvPr/>
        </p:nvSpPr>
        <p:spPr>
          <a:xfrm>
            <a:off x="580680" y="1352520"/>
            <a:ext cx="3076920" cy="3161160"/>
          </a:xfrm>
          <a:prstGeom prst="rect">
            <a:avLst/>
          </a:prstGeom>
          <a:noFill/>
          <a:ln>
            <a:noFill/>
          </a:ln>
        </p:spPr>
        <p:style>
          <a:lnRef idx="0"/>
          <a:fillRef idx="0"/>
          <a:effectRef idx="0"/>
          <a:fontRef idx="minor"/>
        </p:style>
      </p:sp>
      <p:sp>
        <p:nvSpPr>
          <p:cNvPr id="501" name="CustomShape 3"/>
          <p:cNvSpPr/>
          <p:nvPr/>
        </p:nvSpPr>
        <p:spPr>
          <a:xfrm>
            <a:off x="8480520" y="4749840"/>
            <a:ext cx="547920" cy="392760"/>
          </a:xfrm>
          <a:prstGeom prst="rect">
            <a:avLst/>
          </a:prstGeom>
          <a:noFill/>
          <a:ln>
            <a:noFill/>
          </a:ln>
        </p:spPr>
        <p:style>
          <a:lnRef idx="0"/>
          <a:fillRef idx="0"/>
          <a:effectRef idx="0"/>
          <a:fontRef idx="minor"/>
        </p:style>
        <p:txBody>
          <a:bodyPr lIns="0" rIns="0" tIns="0" bIns="0" anchor="ctr">
            <a:noAutofit/>
          </a:bodyPr>
          <a:p>
            <a:pPr algn="r">
              <a:lnSpc>
                <a:spcPct val="100000"/>
              </a:lnSpc>
            </a:pPr>
            <a:fld id="{FE50BEB6-8C84-4454-A8F4-C452AF013BDB}" type="slidenum">
              <a:rPr b="0" lang="en" sz="1300" spc="-1" strike="noStrike">
                <a:solidFill>
                  <a:srgbClr val="ffffff"/>
                </a:solidFill>
                <a:latin typeface="Lexend Deca"/>
                <a:ea typeface="Lexend Deca"/>
              </a:rPr>
              <a:t>&lt;number&gt;</a:t>
            </a:fld>
            <a:endParaRPr b="0" lang="en-US" sz="1300" spc="-1" strike="noStrike">
              <a:latin typeface="Arial"/>
            </a:endParaRPr>
          </a:p>
        </p:txBody>
      </p:sp>
      <p:sp>
        <p:nvSpPr>
          <p:cNvPr id="502" name="CustomShape 4"/>
          <p:cNvSpPr/>
          <p:nvPr/>
        </p:nvSpPr>
        <p:spPr>
          <a:xfrm>
            <a:off x="580680" y="1208520"/>
            <a:ext cx="8106120" cy="345960"/>
          </a:xfrm>
          <a:prstGeom prst="rect">
            <a:avLst/>
          </a:prstGeom>
          <a:noFill/>
          <a:ln>
            <a:noFill/>
          </a:ln>
        </p:spPr>
        <p:style>
          <a:lnRef idx="0"/>
          <a:fillRef idx="0"/>
          <a:effectRef idx="0"/>
          <a:fontRef idx="minor"/>
        </p:style>
        <p:txBody>
          <a:bodyPr lIns="0" rIns="0" tIns="0" bIns="0">
            <a:noAutofit/>
          </a:bodyPr>
          <a:p>
            <a:pPr>
              <a:lnSpc>
                <a:spcPct val="115000"/>
              </a:lnSpc>
              <a:spcBef>
                <a:spcPts val="601"/>
              </a:spcBef>
            </a:pPr>
            <a:r>
              <a:rPr b="0" lang="en" sz="1500" spc="-1" strike="noStrike">
                <a:solidFill>
                  <a:srgbClr val="ffffff"/>
                </a:solidFill>
                <a:latin typeface="Muli Regular"/>
                <a:ea typeface="Muli Regular"/>
              </a:rPr>
              <a:t>We can build a cluster rating, for example using median value</a:t>
            </a:r>
            <a:endParaRPr b="0" lang="en-US" sz="1500" spc="-1" strike="noStrike">
              <a:latin typeface="Arial"/>
            </a:endParaRPr>
          </a:p>
        </p:txBody>
      </p:sp>
      <p:sp>
        <p:nvSpPr>
          <p:cNvPr id="503" name="TextShape 5"/>
          <p:cNvSpPr txBox="1"/>
          <p:nvPr/>
        </p:nvSpPr>
        <p:spPr>
          <a:xfrm>
            <a:off x="568080" y="4538520"/>
            <a:ext cx="7686360" cy="311760"/>
          </a:xfrm>
          <a:prstGeom prst="rect">
            <a:avLst/>
          </a:prstGeom>
          <a:noFill/>
          <a:ln>
            <a:noFill/>
          </a:ln>
        </p:spPr>
        <p:txBody>
          <a:bodyPr lIns="90000" rIns="90000" tIns="45000" bIns="45000">
            <a:noAutofit/>
          </a:bodyPr>
          <a:p>
            <a:r>
              <a:rPr b="0" lang="en" sz="1500" spc="-1" strike="noStrike">
                <a:solidFill>
                  <a:srgbClr val="ffffff"/>
                </a:solidFill>
                <a:latin typeface="Muli Regular"/>
                <a:ea typeface="Muli Regular"/>
              </a:rPr>
              <a:t>Accordingly with our criteria, best pizzeria are in cluster 5</a:t>
            </a:r>
            <a:endParaRPr b="0" lang="en-US" sz="1500" spc="-1" strike="noStrike">
              <a:latin typeface="Arial"/>
            </a:endParaRPr>
          </a:p>
        </p:txBody>
      </p:sp>
      <p:pic>
        <p:nvPicPr>
          <p:cNvPr id="504" name="" descr=""/>
          <p:cNvPicPr/>
          <p:nvPr/>
        </p:nvPicPr>
        <p:blipFill>
          <a:blip r:embed="rId1">
            <a:alphaModFix amt="50000"/>
          </a:blip>
          <a:stretch/>
        </p:blipFill>
        <p:spPr>
          <a:xfrm>
            <a:off x="564120" y="1668960"/>
            <a:ext cx="4077360" cy="2680560"/>
          </a:xfrm>
          <a:prstGeom prst="rect">
            <a:avLst/>
          </a:prstGeom>
          <a:ln>
            <a:noFill/>
          </a:ln>
        </p:spPr>
      </p:pic>
      <p:pic>
        <p:nvPicPr>
          <p:cNvPr id="505" name="" descr=""/>
          <p:cNvPicPr/>
          <p:nvPr/>
        </p:nvPicPr>
        <p:blipFill>
          <a:blip r:embed="rId2"/>
          <a:stretch/>
        </p:blipFill>
        <p:spPr>
          <a:xfrm>
            <a:off x="6217920" y="1812240"/>
            <a:ext cx="1097280" cy="2286000"/>
          </a:xfrm>
          <a:prstGeom prst="rect">
            <a:avLst/>
          </a:prstGeom>
          <a:ln>
            <a:noFill/>
          </a:ln>
        </p:spPr>
      </p:pic>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6" name="CustomShape 1"/>
          <p:cNvSpPr/>
          <p:nvPr/>
        </p:nvSpPr>
        <p:spPr>
          <a:xfrm>
            <a:off x="580680" y="205920"/>
            <a:ext cx="6013800" cy="856800"/>
          </a:xfrm>
          <a:prstGeom prst="rect">
            <a:avLst/>
          </a:prstGeom>
          <a:noFill/>
          <a:ln>
            <a:noFill/>
          </a:ln>
        </p:spPr>
        <p:style>
          <a:lnRef idx="0"/>
          <a:fillRef idx="0"/>
          <a:effectRef idx="0"/>
          <a:fontRef idx="minor"/>
        </p:style>
        <p:txBody>
          <a:bodyPr lIns="0" rIns="0" tIns="0" bIns="0" anchor="b">
            <a:noAutofit/>
          </a:bodyPr>
          <a:p>
            <a:pPr>
              <a:lnSpc>
                <a:spcPct val="100000"/>
              </a:lnSpc>
            </a:pPr>
            <a:r>
              <a:rPr b="1" lang="en" sz="3200" spc="-1" strike="noStrike">
                <a:solidFill>
                  <a:srgbClr val="ffffff"/>
                </a:solidFill>
                <a:latin typeface="Lexend Deca"/>
                <a:ea typeface="Lexend Deca"/>
              </a:rPr>
              <a:t>Cluster map</a:t>
            </a:r>
            <a:endParaRPr b="0" lang="en-US" sz="3200" spc="-1" strike="noStrike">
              <a:latin typeface="Arial"/>
            </a:endParaRPr>
          </a:p>
        </p:txBody>
      </p:sp>
      <p:sp>
        <p:nvSpPr>
          <p:cNvPr id="507" name="CustomShape 2"/>
          <p:cNvSpPr/>
          <p:nvPr/>
        </p:nvSpPr>
        <p:spPr>
          <a:xfrm>
            <a:off x="580680" y="1352520"/>
            <a:ext cx="3076920" cy="3161160"/>
          </a:xfrm>
          <a:prstGeom prst="rect">
            <a:avLst/>
          </a:prstGeom>
          <a:noFill/>
          <a:ln>
            <a:noFill/>
          </a:ln>
        </p:spPr>
        <p:style>
          <a:lnRef idx="0"/>
          <a:fillRef idx="0"/>
          <a:effectRef idx="0"/>
          <a:fontRef idx="minor"/>
        </p:style>
      </p:sp>
      <p:sp>
        <p:nvSpPr>
          <p:cNvPr id="508" name="CustomShape 3"/>
          <p:cNvSpPr/>
          <p:nvPr/>
        </p:nvSpPr>
        <p:spPr>
          <a:xfrm>
            <a:off x="8480520" y="4749840"/>
            <a:ext cx="547920" cy="392760"/>
          </a:xfrm>
          <a:prstGeom prst="rect">
            <a:avLst/>
          </a:prstGeom>
          <a:noFill/>
          <a:ln>
            <a:noFill/>
          </a:ln>
        </p:spPr>
        <p:style>
          <a:lnRef idx="0"/>
          <a:fillRef idx="0"/>
          <a:effectRef idx="0"/>
          <a:fontRef idx="minor"/>
        </p:style>
        <p:txBody>
          <a:bodyPr lIns="0" rIns="0" tIns="0" bIns="0" anchor="ctr">
            <a:noAutofit/>
          </a:bodyPr>
          <a:p>
            <a:pPr algn="r">
              <a:lnSpc>
                <a:spcPct val="100000"/>
              </a:lnSpc>
            </a:pPr>
            <a:fld id="{5C64D6E0-21AD-45EC-A8A9-9C99904172FA}" type="slidenum">
              <a:rPr b="0" lang="en" sz="1300" spc="-1" strike="noStrike">
                <a:solidFill>
                  <a:srgbClr val="ffffff"/>
                </a:solidFill>
                <a:latin typeface="Lexend Deca"/>
                <a:ea typeface="Lexend Deca"/>
              </a:rPr>
              <a:t>&lt;number&gt;</a:t>
            </a:fld>
            <a:endParaRPr b="0" lang="en-US" sz="1300" spc="-1" strike="noStrike">
              <a:latin typeface="Arial"/>
            </a:endParaRPr>
          </a:p>
        </p:txBody>
      </p:sp>
      <p:sp>
        <p:nvSpPr>
          <p:cNvPr id="509" name="CustomShape 4"/>
          <p:cNvSpPr/>
          <p:nvPr/>
        </p:nvSpPr>
        <p:spPr>
          <a:xfrm>
            <a:off x="580680" y="1208520"/>
            <a:ext cx="8106120" cy="345960"/>
          </a:xfrm>
          <a:prstGeom prst="rect">
            <a:avLst/>
          </a:prstGeom>
          <a:noFill/>
          <a:ln>
            <a:noFill/>
          </a:ln>
        </p:spPr>
        <p:style>
          <a:lnRef idx="0"/>
          <a:fillRef idx="0"/>
          <a:effectRef idx="0"/>
          <a:fontRef idx="minor"/>
        </p:style>
        <p:txBody>
          <a:bodyPr lIns="0" rIns="0" tIns="0" bIns="0">
            <a:noAutofit/>
          </a:bodyPr>
          <a:p>
            <a:pPr>
              <a:lnSpc>
                <a:spcPct val="115000"/>
              </a:lnSpc>
              <a:spcBef>
                <a:spcPts val="601"/>
              </a:spcBef>
            </a:pPr>
            <a:r>
              <a:rPr b="0" lang="en" sz="1500" spc="-1" strike="noStrike">
                <a:solidFill>
                  <a:srgbClr val="ffffff"/>
                </a:solidFill>
                <a:latin typeface="Muli Regular"/>
                <a:ea typeface="Muli Regular"/>
              </a:rPr>
              <a:t>Montecalvario have the highest median rating.</a:t>
            </a:r>
            <a:endParaRPr b="0" lang="en-US" sz="1500" spc="-1" strike="noStrike">
              <a:latin typeface="Arial"/>
            </a:endParaRPr>
          </a:p>
        </p:txBody>
      </p:sp>
      <p:pic>
        <p:nvPicPr>
          <p:cNvPr id="510" name="" descr=""/>
          <p:cNvPicPr/>
          <p:nvPr/>
        </p:nvPicPr>
        <p:blipFill>
          <a:blip r:embed="rId1"/>
          <a:stretch/>
        </p:blipFill>
        <p:spPr>
          <a:xfrm>
            <a:off x="1645920" y="1630440"/>
            <a:ext cx="5486400" cy="3215880"/>
          </a:xfrm>
          <a:prstGeom prst="rect">
            <a:avLst/>
          </a:prstGeom>
          <a:ln>
            <a:noFill/>
          </a:ln>
        </p:spPr>
      </p:pic>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1" name="CustomShape 1"/>
          <p:cNvSpPr/>
          <p:nvPr/>
        </p:nvSpPr>
        <p:spPr>
          <a:xfrm>
            <a:off x="580680" y="205920"/>
            <a:ext cx="6013800" cy="856800"/>
          </a:xfrm>
          <a:prstGeom prst="rect">
            <a:avLst/>
          </a:prstGeom>
          <a:noFill/>
          <a:ln>
            <a:noFill/>
          </a:ln>
        </p:spPr>
        <p:style>
          <a:lnRef idx="0"/>
          <a:fillRef idx="0"/>
          <a:effectRef idx="0"/>
          <a:fontRef idx="minor"/>
        </p:style>
        <p:txBody>
          <a:bodyPr lIns="0" rIns="0" tIns="0" bIns="0" anchor="b">
            <a:noAutofit/>
          </a:bodyPr>
          <a:p>
            <a:pPr>
              <a:lnSpc>
                <a:spcPct val="100000"/>
              </a:lnSpc>
            </a:pPr>
            <a:r>
              <a:rPr b="1" lang="en" sz="3200" spc="-1" strike="noStrike">
                <a:solidFill>
                  <a:srgbClr val="ffffff"/>
                </a:solidFill>
                <a:latin typeface="Lexend Deca"/>
                <a:ea typeface="Lexend Deca"/>
              </a:rPr>
              <a:t>Prediction</a:t>
            </a:r>
            <a:endParaRPr b="0" lang="en-US" sz="3200" spc="-1" strike="noStrike">
              <a:latin typeface="Arial"/>
            </a:endParaRPr>
          </a:p>
        </p:txBody>
      </p:sp>
      <p:sp>
        <p:nvSpPr>
          <p:cNvPr id="512" name="CustomShape 2"/>
          <p:cNvSpPr/>
          <p:nvPr/>
        </p:nvSpPr>
        <p:spPr>
          <a:xfrm>
            <a:off x="580680" y="1352520"/>
            <a:ext cx="3076920" cy="3161160"/>
          </a:xfrm>
          <a:prstGeom prst="rect">
            <a:avLst/>
          </a:prstGeom>
          <a:noFill/>
          <a:ln>
            <a:noFill/>
          </a:ln>
        </p:spPr>
        <p:style>
          <a:lnRef idx="0"/>
          <a:fillRef idx="0"/>
          <a:effectRef idx="0"/>
          <a:fontRef idx="minor"/>
        </p:style>
      </p:sp>
      <p:sp>
        <p:nvSpPr>
          <p:cNvPr id="513" name="CustomShape 3"/>
          <p:cNvSpPr/>
          <p:nvPr/>
        </p:nvSpPr>
        <p:spPr>
          <a:xfrm>
            <a:off x="8480520" y="4749840"/>
            <a:ext cx="547920" cy="392760"/>
          </a:xfrm>
          <a:prstGeom prst="rect">
            <a:avLst/>
          </a:prstGeom>
          <a:noFill/>
          <a:ln>
            <a:noFill/>
          </a:ln>
        </p:spPr>
        <p:style>
          <a:lnRef idx="0"/>
          <a:fillRef idx="0"/>
          <a:effectRef idx="0"/>
          <a:fontRef idx="minor"/>
        </p:style>
        <p:txBody>
          <a:bodyPr lIns="0" rIns="0" tIns="0" bIns="0" anchor="ctr">
            <a:noAutofit/>
          </a:bodyPr>
          <a:p>
            <a:pPr algn="r">
              <a:lnSpc>
                <a:spcPct val="100000"/>
              </a:lnSpc>
            </a:pPr>
            <a:fld id="{E13553CC-6C35-471E-91C1-06EBDA355203}" type="slidenum">
              <a:rPr b="0" lang="en" sz="1300" spc="-1" strike="noStrike">
                <a:solidFill>
                  <a:srgbClr val="ffffff"/>
                </a:solidFill>
                <a:latin typeface="Lexend Deca"/>
                <a:ea typeface="Lexend Deca"/>
              </a:rPr>
              <a:t>&lt;number&gt;</a:t>
            </a:fld>
            <a:endParaRPr b="0" lang="en-US" sz="1300" spc="-1" strike="noStrike">
              <a:latin typeface="Arial"/>
            </a:endParaRPr>
          </a:p>
        </p:txBody>
      </p:sp>
      <p:sp>
        <p:nvSpPr>
          <p:cNvPr id="514" name="CustomShape 4"/>
          <p:cNvSpPr/>
          <p:nvPr/>
        </p:nvSpPr>
        <p:spPr>
          <a:xfrm>
            <a:off x="580680" y="1208520"/>
            <a:ext cx="8106120" cy="345960"/>
          </a:xfrm>
          <a:prstGeom prst="rect">
            <a:avLst/>
          </a:prstGeom>
          <a:noFill/>
          <a:ln>
            <a:noFill/>
          </a:ln>
        </p:spPr>
        <p:style>
          <a:lnRef idx="0"/>
          <a:fillRef idx="0"/>
          <a:effectRef idx="0"/>
          <a:fontRef idx="minor"/>
        </p:style>
      </p:sp>
      <p:sp>
        <p:nvSpPr>
          <p:cNvPr id="515" name="CustomShape 5"/>
          <p:cNvSpPr/>
          <p:nvPr/>
        </p:nvSpPr>
        <p:spPr>
          <a:xfrm>
            <a:off x="591480" y="1208520"/>
            <a:ext cx="8186760" cy="1524960"/>
          </a:xfrm>
          <a:prstGeom prst="rect">
            <a:avLst/>
          </a:prstGeom>
          <a:noFill/>
          <a:ln>
            <a:noFill/>
          </a:ln>
        </p:spPr>
        <p:style>
          <a:lnRef idx="0"/>
          <a:fillRef idx="0"/>
          <a:effectRef idx="0"/>
          <a:fontRef idx="minor"/>
        </p:style>
        <p:txBody>
          <a:bodyPr lIns="0" rIns="0" tIns="0" bIns="0">
            <a:noAutofit/>
          </a:bodyPr>
          <a:p>
            <a:pPr>
              <a:lnSpc>
                <a:spcPct val="115000"/>
              </a:lnSpc>
              <a:spcBef>
                <a:spcPts val="601"/>
              </a:spcBef>
            </a:pPr>
            <a:r>
              <a:rPr b="0" lang="en" sz="1500" spc="-1" strike="noStrike">
                <a:solidFill>
                  <a:srgbClr val="ffffff"/>
                </a:solidFill>
                <a:latin typeface="Muli Regular"/>
                <a:ea typeface="Muli Regular"/>
              </a:rPr>
              <a:t>We have now built the model that is capable of clusterize venues based on the neighborhood similarity. Next steps are:</a:t>
            </a:r>
            <a:endParaRPr b="0" lang="en-US" sz="1500" spc="-1" strike="noStrike">
              <a:latin typeface="Arial"/>
            </a:endParaRPr>
          </a:p>
          <a:p>
            <a:pPr marL="457200" indent="-285120">
              <a:lnSpc>
                <a:spcPct val="115000"/>
              </a:lnSpc>
              <a:spcBef>
                <a:spcPts val="601"/>
              </a:spcBef>
              <a:buClr>
                <a:srgbClr val="a458ff"/>
              </a:buClr>
              <a:buFont typeface="Muli Regular"/>
              <a:buChar char="⬡"/>
            </a:pPr>
            <a:r>
              <a:rPr b="0" lang="en" sz="1500" spc="-1" strike="noStrike">
                <a:solidFill>
                  <a:srgbClr val="ffffff"/>
                </a:solidFill>
                <a:latin typeface="Muli Regular"/>
                <a:ea typeface="Muli Regular"/>
              </a:rPr>
              <a:t>Sample point from borough</a:t>
            </a:r>
            <a:endParaRPr b="0" lang="en-US" sz="1500" spc="-1" strike="noStrike">
              <a:latin typeface="Arial"/>
            </a:endParaRPr>
          </a:p>
          <a:p>
            <a:pPr marL="457200" indent="-285120">
              <a:lnSpc>
                <a:spcPct val="115000"/>
              </a:lnSpc>
              <a:buClr>
                <a:srgbClr val="a458ff"/>
              </a:buClr>
              <a:buFont typeface="Muli Regular"/>
              <a:buChar char="⬡"/>
            </a:pPr>
            <a:r>
              <a:rPr b="0" lang="en" sz="1500" spc="-1" strike="noStrike">
                <a:solidFill>
                  <a:srgbClr val="ffffff"/>
                </a:solidFill>
                <a:latin typeface="Muli Regular"/>
                <a:ea typeface="Muli Regular"/>
              </a:rPr>
              <a:t>Explore nearby venues</a:t>
            </a:r>
            <a:endParaRPr b="0" lang="en-US" sz="1500" spc="-1" strike="noStrike">
              <a:latin typeface="Arial"/>
            </a:endParaRPr>
          </a:p>
          <a:p>
            <a:pPr marL="457200" indent="-285120">
              <a:lnSpc>
                <a:spcPct val="115000"/>
              </a:lnSpc>
              <a:buClr>
                <a:srgbClr val="a458ff"/>
              </a:buClr>
              <a:buFont typeface="Muli Regular"/>
              <a:buChar char="⬡"/>
            </a:pPr>
            <a:r>
              <a:rPr b="0" lang="en" sz="1500" spc="-1" strike="noStrike">
                <a:solidFill>
                  <a:srgbClr val="ffffff"/>
                </a:solidFill>
                <a:latin typeface="Muli Regular"/>
                <a:ea typeface="Muli Regular"/>
              </a:rPr>
              <a:t>Classify with previously trained model</a:t>
            </a:r>
            <a:endParaRPr b="0" lang="en-US" sz="1500" spc="-1" strike="noStrike">
              <a:latin typeface="Arial"/>
            </a:endParaRPr>
          </a:p>
          <a:p>
            <a:pPr marL="457200" indent="-285120">
              <a:lnSpc>
                <a:spcPct val="115000"/>
              </a:lnSpc>
              <a:buClr>
                <a:srgbClr val="a458ff"/>
              </a:buClr>
              <a:buFont typeface="Muli Regular"/>
              <a:buChar char="⬡"/>
            </a:pPr>
            <a:br/>
            <a:br/>
            <a:br/>
            <a:endParaRPr b="0" lang="en-US" sz="1500" spc="-1" strike="noStrike">
              <a:latin typeface="Arial"/>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6" name="CustomShape 1"/>
          <p:cNvSpPr/>
          <p:nvPr/>
        </p:nvSpPr>
        <p:spPr>
          <a:xfrm>
            <a:off x="580680" y="205920"/>
            <a:ext cx="6013800" cy="856800"/>
          </a:xfrm>
          <a:prstGeom prst="rect">
            <a:avLst/>
          </a:prstGeom>
          <a:noFill/>
          <a:ln>
            <a:noFill/>
          </a:ln>
        </p:spPr>
        <p:style>
          <a:lnRef idx="0"/>
          <a:fillRef idx="0"/>
          <a:effectRef idx="0"/>
          <a:fontRef idx="minor"/>
        </p:style>
        <p:txBody>
          <a:bodyPr lIns="0" rIns="0" tIns="0" bIns="0" anchor="b">
            <a:noAutofit/>
          </a:bodyPr>
          <a:p>
            <a:pPr>
              <a:lnSpc>
                <a:spcPct val="100000"/>
              </a:lnSpc>
            </a:pPr>
            <a:r>
              <a:rPr b="1" lang="en" sz="3200" spc="-1" strike="noStrike">
                <a:solidFill>
                  <a:srgbClr val="ffffff"/>
                </a:solidFill>
                <a:latin typeface="Lexend Deca"/>
                <a:ea typeface="Lexend Deca"/>
              </a:rPr>
              <a:t>Results</a:t>
            </a:r>
            <a:endParaRPr b="0" lang="en-US" sz="3200" spc="-1" strike="noStrike">
              <a:latin typeface="Arial"/>
            </a:endParaRPr>
          </a:p>
        </p:txBody>
      </p:sp>
      <p:sp>
        <p:nvSpPr>
          <p:cNvPr id="517" name="CustomShape 2"/>
          <p:cNvSpPr/>
          <p:nvPr/>
        </p:nvSpPr>
        <p:spPr>
          <a:xfrm>
            <a:off x="580680" y="1352520"/>
            <a:ext cx="3076920" cy="3161160"/>
          </a:xfrm>
          <a:prstGeom prst="rect">
            <a:avLst/>
          </a:prstGeom>
          <a:noFill/>
          <a:ln>
            <a:noFill/>
          </a:ln>
        </p:spPr>
        <p:style>
          <a:lnRef idx="0"/>
          <a:fillRef idx="0"/>
          <a:effectRef idx="0"/>
          <a:fontRef idx="minor"/>
        </p:style>
      </p:sp>
      <p:sp>
        <p:nvSpPr>
          <p:cNvPr id="518" name="CustomShape 3"/>
          <p:cNvSpPr/>
          <p:nvPr/>
        </p:nvSpPr>
        <p:spPr>
          <a:xfrm>
            <a:off x="8480520" y="4749840"/>
            <a:ext cx="547920" cy="392760"/>
          </a:xfrm>
          <a:prstGeom prst="rect">
            <a:avLst/>
          </a:prstGeom>
          <a:noFill/>
          <a:ln>
            <a:noFill/>
          </a:ln>
        </p:spPr>
        <p:style>
          <a:lnRef idx="0"/>
          <a:fillRef idx="0"/>
          <a:effectRef idx="0"/>
          <a:fontRef idx="minor"/>
        </p:style>
        <p:txBody>
          <a:bodyPr lIns="0" rIns="0" tIns="0" bIns="0" anchor="ctr">
            <a:noAutofit/>
          </a:bodyPr>
          <a:p>
            <a:pPr algn="r">
              <a:lnSpc>
                <a:spcPct val="100000"/>
              </a:lnSpc>
            </a:pPr>
            <a:fld id="{1D2B171D-124E-4C4F-9EA3-BDF07F2D0264}" type="slidenum">
              <a:rPr b="0" lang="en" sz="1300" spc="-1" strike="noStrike">
                <a:solidFill>
                  <a:srgbClr val="ffffff"/>
                </a:solidFill>
                <a:latin typeface="Lexend Deca"/>
                <a:ea typeface="Lexend Deca"/>
              </a:rPr>
              <a:t>&lt;number&gt;</a:t>
            </a:fld>
            <a:endParaRPr b="0" lang="en-US" sz="1300" spc="-1" strike="noStrike">
              <a:latin typeface="Arial"/>
            </a:endParaRPr>
          </a:p>
        </p:txBody>
      </p:sp>
      <p:sp>
        <p:nvSpPr>
          <p:cNvPr id="519" name="CustomShape 4"/>
          <p:cNvSpPr/>
          <p:nvPr/>
        </p:nvSpPr>
        <p:spPr>
          <a:xfrm>
            <a:off x="580680" y="1208520"/>
            <a:ext cx="8106120" cy="345960"/>
          </a:xfrm>
          <a:prstGeom prst="rect">
            <a:avLst/>
          </a:prstGeom>
          <a:noFill/>
          <a:ln>
            <a:noFill/>
          </a:ln>
        </p:spPr>
        <p:style>
          <a:lnRef idx="0"/>
          <a:fillRef idx="0"/>
          <a:effectRef idx="0"/>
          <a:fontRef idx="minor"/>
        </p:style>
      </p:sp>
      <p:sp>
        <p:nvSpPr>
          <p:cNvPr id="520" name="CustomShape 5"/>
          <p:cNvSpPr/>
          <p:nvPr/>
        </p:nvSpPr>
        <p:spPr>
          <a:xfrm>
            <a:off x="591480" y="1208520"/>
            <a:ext cx="8186760" cy="1524960"/>
          </a:xfrm>
          <a:prstGeom prst="rect">
            <a:avLst/>
          </a:prstGeom>
          <a:noFill/>
          <a:ln>
            <a:noFill/>
          </a:ln>
        </p:spPr>
        <p:style>
          <a:lnRef idx="0"/>
          <a:fillRef idx="0"/>
          <a:effectRef idx="0"/>
          <a:fontRef idx="minor"/>
        </p:style>
        <p:txBody>
          <a:bodyPr lIns="0" rIns="0" tIns="0" bIns="0">
            <a:noAutofit/>
          </a:bodyPr>
          <a:p>
            <a:pPr>
              <a:lnSpc>
                <a:spcPct val="115000"/>
              </a:lnSpc>
              <a:spcBef>
                <a:spcPts val="601"/>
              </a:spcBef>
            </a:pPr>
            <a:br/>
            <a:br/>
            <a:endParaRPr b="0" lang="en-US" sz="1500" spc="-1" strike="noStrike">
              <a:latin typeface="Arial"/>
            </a:endParaRPr>
          </a:p>
        </p:txBody>
      </p:sp>
      <p:pic>
        <p:nvPicPr>
          <p:cNvPr id="521" name="" descr=""/>
          <p:cNvPicPr/>
          <p:nvPr/>
        </p:nvPicPr>
        <p:blipFill>
          <a:blip r:embed="rId1"/>
          <a:srcRect l="3443" t="0" r="12126" b="0"/>
          <a:stretch/>
        </p:blipFill>
        <p:spPr>
          <a:xfrm>
            <a:off x="2247120" y="1698480"/>
            <a:ext cx="4663440" cy="3215880"/>
          </a:xfrm>
          <a:prstGeom prst="rect">
            <a:avLst/>
          </a:prstGeom>
          <a:ln>
            <a:noFill/>
          </a:ln>
        </p:spPr>
      </p:pic>
      <p:sp>
        <p:nvSpPr>
          <p:cNvPr id="522" name="CustomShape 6"/>
          <p:cNvSpPr/>
          <p:nvPr/>
        </p:nvSpPr>
        <p:spPr>
          <a:xfrm>
            <a:off x="580680" y="1208520"/>
            <a:ext cx="8106120" cy="345960"/>
          </a:xfrm>
          <a:prstGeom prst="rect">
            <a:avLst/>
          </a:prstGeom>
          <a:noFill/>
          <a:ln>
            <a:noFill/>
          </a:ln>
        </p:spPr>
        <p:style>
          <a:lnRef idx="0"/>
          <a:fillRef idx="0"/>
          <a:effectRef idx="0"/>
          <a:fontRef idx="minor"/>
        </p:style>
        <p:txBody>
          <a:bodyPr lIns="0" rIns="0" tIns="0" bIns="0">
            <a:noAutofit/>
          </a:bodyPr>
          <a:p>
            <a:pPr>
              <a:lnSpc>
                <a:spcPct val="115000"/>
              </a:lnSpc>
              <a:spcBef>
                <a:spcPts val="601"/>
              </a:spcBef>
            </a:pPr>
            <a:r>
              <a:rPr b="0" lang="en" sz="1500" spc="-1" strike="noStrike">
                <a:solidFill>
                  <a:srgbClr val="ffffff"/>
                </a:solidFill>
                <a:latin typeface="Muli Regular"/>
                <a:ea typeface="Muli Regular"/>
              </a:rPr>
              <a:t>Accordingly to the algorithm, cluster 5 areas are the best where opening a new pizzeria</a:t>
            </a:r>
            <a:endParaRPr b="0" lang="en-US" sz="1500" spc="-1" strike="noStrike">
              <a:latin typeface="Arial"/>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3" name="CustomShape 1"/>
          <p:cNvSpPr/>
          <p:nvPr/>
        </p:nvSpPr>
        <p:spPr>
          <a:xfrm>
            <a:off x="685800" y="1119600"/>
            <a:ext cx="4263120" cy="1159200"/>
          </a:xfrm>
          <a:prstGeom prst="rect">
            <a:avLst/>
          </a:prstGeom>
          <a:noFill/>
          <a:ln>
            <a:noFill/>
          </a:ln>
        </p:spPr>
        <p:style>
          <a:lnRef idx="0"/>
          <a:fillRef idx="0"/>
          <a:effectRef idx="0"/>
          <a:fontRef idx="minor"/>
        </p:style>
        <p:txBody>
          <a:bodyPr lIns="0" rIns="0" tIns="0" bIns="0" anchor="b">
            <a:noAutofit/>
          </a:bodyPr>
          <a:p>
            <a:pPr>
              <a:lnSpc>
                <a:spcPct val="100000"/>
              </a:lnSpc>
            </a:pPr>
            <a:br/>
            <a:r>
              <a:rPr b="1" lang="en" sz="3600" spc="-1" strike="noStrike">
                <a:solidFill>
                  <a:srgbClr val="ffffff"/>
                </a:solidFill>
                <a:latin typeface="Lexend Deca"/>
                <a:ea typeface="Lexend Deca"/>
              </a:rPr>
              <a:t>Conclusion</a:t>
            </a:r>
            <a:endParaRPr b="0" lang="en-US" sz="3600" spc="-1" strike="noStrike">
              <a:latin typeface="Arial"/>
            </a:endParaRPr>
          </a:p>
        </p:txBody>
      </p:sp>
      <p:sp>
        <p:nvSpPr>
          <p:cNvPr id="524" name="CustomShape 2"/>
          <p:cNvSpPr/>
          <p:nvPr/>
        </p:nvSpPr>
        <p:spPr>
          <a:xfrm>
            <a:off x="685800" y="2916360"/>
            <a:ext cx="4263120" cy="784080"/>
          </a:xfrm>
          <a:prstGeom prst="rect">
            <a:avLst/>
          </a:prstGeom>
          <a:noFill/>
          <a:ln>
            <a:noFill/>
          </a:ln>
        </p:spPr>
        <p:style>
          <a:lnRef idx="0"/>
          <a:fillRef idx="0"/>
          <a:effectRef idx="0"/>
          <a:fontRef idx="minor"/>
        </p:style>
      </p:sp>
      <p:pic>
        <p:nvPicPr>
          <p:cNvPr id="525" name="Google Shape;380;p38_0" descr=""/>
          <p:cNvPicPr/>
          <p:nvPr/>
        </p:nvPicPr>
        <p:blipFill>
          <a:blip r:embed="rId1"/>
          <a:stretch/>
        </p:blipFill>
        <p:spPr>
          <a:xfrm>
            <a:off x="6576120" y="2194560"/>
            <a:ext cx="281880" cy="822240"/>
          </a:xfrm>
          <a:prstGeom prst="rect">
            <a:avLst/>
          </a:prstGeom>
          <a:ln>
            <a:noFill/>
          </a:ln>
        </p:spPr>
      </p:pic>
      <p:pic>
        <p:nvPicPr>
          <p:cNvPr id="526" name="Google Shape;389;p38_0" descr=""/>
          <p:cNvPicPr/>
          <p:nvPr/>
        </p:nvPicPr>
        <p:blipFill>
          <a:blip r:embed="rId2"/>
          <a:stretch/>
        </p:blipFill>
        <p:spPr>
          <a:xfrm>
            <a:off x="6779880" y="1463040"/>
            <a:ext cx="777600" cy="910800"/>
          </a:xfrm>
          <a:prstGeom prst="rect">
            <a:avLst/>
          </a:prstGeom>
          <a:ln>
            <a:noFill/>
          </a:ln>
        </p:spPr>
      </p:pic>
      <p:pic>
        <p:nvPicPr>
          <p:cNvPr id="527" name="Google Shape;390;p38_0" descr=""/>
          <p:cNvPicPr/>
          <p:nvPr/>
        </p:nvPicPr>
        <p:blipFill>
          <a:blip r:embed="rId3"/>
          <a:stretch/>
        </p:blipFill>
        <p:spPr>
          <a:xfrm flipH="1">
            <a:off x="5806080" y="1463040"/>
            <a:ext cx="777600" cy="910800"/>
          </a:xfrm>
          <a:prstGeom prst="rect">
            <a:avLst/>
          </a:prstGeom>
          <a:ln>
            <a:noFill/>
          </a:ln>
        </p:spPr>
      </p:pic>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8" name="CustomShape 1"/>
          <p:cNvSpPr/>
          <p:nvPr/>
        </p:nvSpPr>
        <p:spPr>
          <a:xfrm>
            <a:off x="580680" y="205920"/>
            <a:ext cx="6013800" cy="856800"/>
          </a:xfrm>
          <a:prstGeom prst="rect">
            <a:avLst/>
          </a:prstGeom>
          <a:noFill/>
          <a:ln>
            <a:noFill/>
          </a:ln>
        </p:spPr>
        <p:style>
          <a:lnRef idx="0"/>
          <a:fillRef idx="0"/>
          <a:effectRef idx="0"/>
          <a:fontRef idx="minor"/>
        </p:style>
        <p:txBody>
          <a:bodyPr lIns="0" rIns="0" tIns="0" bIns="0" anchor="b">
            <a:noAutofit/>
          </a:bodyPr>
          <a:p>
            <a:pPr>
              <a:lnSpc>
                <a:spcPct val="100000"/>
              </a:lnSpc>
            </a:pPr>
            <a:r>
              <a:rPr b="1" lang="en" sz="3200" spc="-1" strike="noStrike">
                <a:solidFill>
                  <a:srgbClr val="ffffff"/>
                </a:solidFill>
                <a:latin typeface="Lexend Deca"/>
                <a:ea typeface="Lexend Deca"/>
              </a:rPr>
              <a:t>Power of ML</a:t>
            </a:r>
            <a:endParaRPr b="0" lang="en-US" sz="3200" spc="-1" strike="noStrike">
              <a:latin typeface="Arial"/>
            </a:endParaRPr>
          </a:p>
        </p:txBody>
      </p:sp>
      <p:sp>
        <p:nvSpPr>
          <p:cNvPr id="529" name="CustomShape 2"/>
          <p:cNvSpPr/>
          <p:nvPr/>
        </p:nvSpPr>
        <p:spPr>
          <a:xfrm>
            <a:off x="580680" y="1352520"/>
            <a:ext cx="3076920" cy="3161160"/>
          </a:xfrm>
          <a:prstGeom prst="rect">
            <a:avLst/>
          </a:prstGeom>
          <a:noFill/>
          <a:ln>
            <a:noFill/>
          </a:ln>
        </p:spPr>
        <p:style>
          <a:lnRef idx="0"/>
          <a:fillRef idx="0"/>
          <a:effectRef idx="0"/>
          <a:fontRef idx="minor"/>
        </p:style>
      </p:sp>
      <p:sp>
        <p:nvSpPr>
          <p:cNvPr id="530" name="CustomShape 3"/>
          <p:cNvSpPr/>
          <p:nvPr/>
        </p:nvSpPr>
        <p:spPr>
          <a:xfrm>
            <a:off x="8480520" y="4749840"/>
            <a:ext cx="547920" cy="392760"/>
          </a:xfrm>
          <a:prstGeom prst="rect">
            <a:avLst/>
          </a:prstGeom>
          <a:noFill/>
          <a:ln>
            <a:noFill/>
          </a:ln>
        </p:spPr>
        <p:style>
          <a:lnRef idx="0"/>
          <a:fillRef idx="0"/>
          <a:effectRef idx="0"/>
          <a:fontRef idx="minor"/>
        </p:style>
        <p:txBody>
          <a:bodyPr lIns="0" rIns="0" tIns="0" bIns="0" anchor="ctr">
            <a:noAutofit/>
          </a:bodyPr>
          <a:p>
            <a:pPr algn="r">
              <a:lnSpc>
                <a:spcPct val="100000"/>
              </a:lnSpc>
            </a:pPr>
            <a:fld id="{A8B84F08-88AA-4A3F-9280-C55406A98BDA}" type="slidenum">
              <a:rPr b="0" lang="en" sz="1300" spc="-1" strike="noStrike">
                <a:solidFill>
                  <a:srgbClr val="ffffff"/>
                </a:solidFill>
                <a:latin typeface="Lexend Deca"/>
                <a:ea typeface="Lexend Deca"/>
              </a:rPr>
              <a:t>&lt;number&gt;</a:t>
            </a:fld>
            <a:endParaRPr b="0" lang="en-US" sz="1300" spc="-1" strike="noStrike">
              <a:latin typeface="Arial"/>
            </a:endParaRPr>
          </a:p>
        </p:txBody>
      </p:sp>
      <p:sp>
        <p:nvSpPr>
          <p:cNvPr id="531" name="CustomShape 4"/>
          <p:cNvSpPr/>
          <p:nvPr/>
        </p:nvSpPr>
        <p:spPr>
          <a:xfrm>
            <a:off x="580680" y="1208520"/>
            <a:ext cx="8106120" cy="345960"/>
          </a:xfrm>
          <a:prstGeom prst="rect">
            <a:avLst/>
          </a:prstGeom>
          <a:noFill/>
          <a:ln>
            <a:noFill/>
          </a:ln>
        </p:spPr>
        <p:style>
          <a:lnRef idx="0"/>
          <a:fillRef idx="0"/>
          <a:effectRef idx="0"/>
          <a:fontRef idx="minor"/>
        </p:style>
      </p:sp>
      <p:sp>
        <p:nvSpPr>
          <p:cNvPr id="532" name="CustomShape 5"/>
          <p:cNvSpPr/>
          <p:nvPr/>
        </p:nvSpPr>
        <p:spPr>
          <a:xfrm>
            <a:off x="591480" y="1208520"/>
            <a:ext cx="8186760" cy="1524960"/>
          </a:xfrm>
          <a:prstGeom prst="rect">
            <a:avLst/>
          </a:prstGeom>
          <a:noFill/>
          <a:ln>
            <a:noFill/>
          </a:ln>
        </p:spPr>
        <p:style>
          <a:lnRef idx="0"/>
          <a:fillRef idx="0"/>
          <a:effectRef idx="0"/>
          <a:fontRef idx="minor"/>
        </p:style>
        <p:txBody>
          <a:bodyPr lIns="0" rIns="0" tIns="0" bIns="0">
            <a:noAutofit/>
          </a:bodyPr>
          <a:p>
            <a:pPr>
              <a:lnSpc>
                <a:spcPct val="115000"/>
              </a:lnSpc>
              <a:spcBef>
                <a:spcPts val="601"/>
              </a:spcBef>
            </a:pPr>
            <a:endParaRPr b="0" lang="en-US" sz="1500" spc="-1" strike="noStrike">
              <a:latin typeface="Arial"/>
            </a:endParaRPr>
          </a:p>
          <a:p>
            <a:pPr marL="457200" indent="-285120">
              <a:lnSpc>
                <a:spcPct val="115000"/>
              </a:lnSpc>
              <a:buClr>
                <a:srgbClr val="a458ff"/>
              </a:buClr>
              <a:buFont typeface="Muli Regular"/>
              <a:buChar char="⬡"/>
            </a:pPr>
            <a:br/>
            <a:br/>
            <a:br/>
            <a:endParaRPr b="0" lang="en-US" sz="1500" spc="-1" strike="noStrike">
              <a:latin typeface="Arial"/>
            </a:endParaRPr>
          </a:p>
        </p:txBody>
      </p:sp>
      <p:sp>
        <p:nvSpPr>
          <p:cNvPr id="533" name="CustomShape 6"/>
          <p:cNvSpPr/>
          <p:nvPr/>
        </p:nvSpPr>
        <p:spPr>
          <a:xfrm>
            <a:off x="580680" y="1208520"/>
            <a:ext cx="8106120" cy="345960"/>
          </a:xfrm>
          <a:prstGeom prst="rect">
            <a:avLst/>
          </a:prstGeom>
          <a:noFill/>
          <a:ln>
            <a:noFill/>
          </a:ln>
        </p:spPr>
        <p:style>
          <a:lnRef idx="0"/>
          <a:fillRef idx="0"/>
          <a:effectRef idx="0"/>
          <a:fontRef idx="minor"/>
        </p:style>
        <p:txBody>
          <a:bodyPr lIns="0" rIns="0" tIns="0" bIns="0">
            <a:noAutofit/>
          </a:bodyPr>
          <a:p>
            <a:pPr>
              <a:lnSpc>
                <a:spcPct val="115000"/>
              </a:lnSpc>
              <a:spcBef>
                <a:spcPts val="601"/>
              </a:spcBef>
            </a:pPr>
            <a:r>
              <a:rPr b="0" lang="en" sz="1500" spc="-1" strike="noStrike">
                <a:solidFill>
                  <a:srgbClr val="ffffff"/>
                </a:solidFill>
                <a:latin typeface="Muli Regular"/>
                <a:ea typeface="Muli Regular"/>
              </a:rPr>
              <a:t>Machine Learning can be applied in various field.</a:t>
            </a:r>
            <a:endParaRPr b="0" lang="en-US" sz="1500" spc="-1" strike="noStrike">
              <a:latin typeface="Arial"/>
            </a:endParaRPr>
          </a:p>
          <a:p>
            <a:pPr>
              <a:lnSpc>
                <a:spcPct val="115000"/>
              </a:lnSpc>
              <a:spcBef>
                <a:spcPts val="601"/>
              </a:spcBef>
            </a:pPr>
            <a:r>
              <a:rPr b="0" lang="en" sz="1500" spc="-1" strike="noStrike">
                <a:solidFill>
                  <a:srgbClr val="ffffff"/>
                </a:solidFill>
                <a:latin typeface="Muli Regular"/>
                <a:ea typeface="Muli Regular"/>
              </a:rPr>
              <a:t>In this report we gave an example of application in finding the optimal place based on acquired experience on active pizzeria.</a:t>
            </a:r>
            <a:endParaRPr b="0" lang="en-US" sz="1500" spc="-1" strike="noStrike">
              <a:latin typeface="Arial"/>
            </a:endParaRPr>
          </a:p>
          <a:p>
            <a:pPr>
              <a:lnSpc>
                <a:spcPct val="115000"/>
              </a:lnSpc>
              <a:spcBef>
                <a:spcPts val="601"/>
              </a:spcBef>
            </a:pPr>
            <a:endParaRPr b="0" lang="en-US" sz="1500" spc="-1" strike="noStrike">
              <a:latin typeface="Arial"/>
            </a:endParaRPr>
          </a:p>
          <a:p>
            <a:pPr>
              <a:lnSpc>
                <a:spcPct val="115000"/>
              </a:lnSpc>
              <a:spcBef>
                <a:spcPts val="601"/>
              </a:spcBef>
            </a:pPr>
            <a:r>
              <a:rPr b="0" lang="en" sz="1500" spc="-1" strike="noStrike">
                <a:solidFill>
                  <a:srgbClr val="ffffff"/>
                </a:solidFill>
                <a:latin typeface="Muli Regular"/>
                <a:ea typeface="Muli Regular"/>
              </a:rPr>
              <a:t>This can be generalized for opening bar, pub and also restaurants.</a:t>
            </a:r>
            <a:endParaRPr b="0" lang="en-US" sz="1500" spc="-1" strike="noStrike">
              <a:latin typeface="Arial"/>
            </a:endParaRPr>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4" name="CustomShape 1"/>
          <p:cNvSpPr/>
          <p:nvPr/>
        </p:nvSpPr>
        <p:spPr>
          <a:xfrm>
            <a:off x="8480520" y="4749840"/>
            <a:ext cx="547920" cy="392760"/>
          </a:xfrm>
          <a:prstGeom prst="rect">
            <a:avLst/>
          </a:prstGeom>
          <a:noFill/>
          <a:ln>
            <a:noFill/>
          </a:ln>
        </p:spPr>
        <p:style>
          <a:lnRef idx="0"/>
          <a:fillRef idx="0"/>
          <a:effectRef idx="0"/>
          <a:fontRef idx="minor"/>
        </p:style>
        <p:txBody>
          <a:bodyPr lIns="0" rIns="0" tIns="0" bIns="0" anchor="ctr">
            <a:noAutofit/>
          </a:bodyPr>
          <a:p>
            <a:pPr algn="r">
              <a:lnSpc>
                <a:spcPct val="100000"/>
              </a:lnSpc>
            </a:pPr>
            <a:fld id="{7E8BB6EE-4E2A-4E96-9C63-0CEC80130AB5}" type="slidenum">
              <a:rPr b="0" lang="en" sz="1300" spc="-1" strike="noStrike">
                <a:solidFill>
                  <a:srgbClr val="ffffff"/>
                </a:solidFill>
                <a:latin typeface="Lexend Deca"/>
                <a:ea typeface="Lexend Deca"/>
              </a:rPr>
              <a:t>&lt;number&gt;</a:t>
            </a:fld>
            <a:endParaRPr b="0" lang="en-US" sz="1300" spc="-1" strike="noStrike">
              <a:latin typeface="Arial"/>
            </a:endParaRPr>
          </a:p>
        </p:txBody>
      </p:sp>
      <p:sp>
        <p:nvSpPr>
          <p:cNvPr id="535" name="CustomShape 2"/>
          <p:cNvSpPr/>
          <p:nvPr/>
        </p:nvSpPr>
        <p:spPr>
          <a:xfrm>
            <a:off x="685800" y="1341720"/>
            <a:ext cx="4260960" cy="927720"/>
          </a:xfrm>
          <a:prstGeom prst="rect">
            <a:avLst/>
          </a:prstGeom>
          <a:noFill/>
          <a:ln>
            <a:noFill/>
          </a:ln>
        </p:spPr>
        <p:style>
          <a:lnRef idx="0"/>
          <a:fillRef idx="0"/>
          <a:effectRef idx="0"/>
          <a:fontRef idx="minor"/>
        </p:style>
        <p:txBody>
          <a:bodyPr lIns="0" rIns="0" tIns="0" bIns="0" anchor="b">
            <a:noAutofit/>
          </a:bodyPr>
          <a:p>
            <a:pPr>
              <a:lnSpc>
                <a:spcPct val="100000"/>
              </a:lnSpc>
            </a:pPr>
            <a:r>
              <a:rPr b="1" lang="en" sz="7200" spc="-1" strike="noStrike">
                <a:solidFill>
                  <a:srgbClr val="ffffff"/>
                </a:solidFill>
                <a:latin typeface="Lexend Deca"/>
                <a:ea typeface="Lexend Deca"/>
              </a:rPr>
              <a:t>Thanks!</a:t>
            </a:r>
            <a:endParaRPr b="0" lang="en-US" sz="7200" spc="-1" strike="noStrike">
              <a:latin typeface="Arial"/>
            </a:endParaRPr>
          </a:p>
        </p:txBody>
      </p:sp>
      <p:sp>
        <p:nvSpPr>
          <p:cNvPr id="536" name="CustomShape 3"/>
          <p:cNvSpPr/>
          <p:nvPr/>
        </p:nvSpPr>
        <p:spPr>
          <a:xfrm>
            <a:off x="685800" y="2302200"/>
            <a:ext cx="3616560" cy="1499040"/>
          </a:xfrm>
          <a:prstGeom prst="rect">
            <a:avLst/>
          </a:prstGeom>
          <a:noFill/>
          <a:ln>
            <a:noFill/>
          </a:ln>
        </p:spPr>
        <p:style>
          <a:lnRef idx="0"/>
          <a:fillRef idx="0"/>
          <a:effectRef idx="0"/>
          <a:fontRef idx="minor"/>
        </p:style>
        <p:txBody>
          <a:bodyPr lIns="0" rIns="0" tIns="0" bIns="0">
            <a:noAutofit/>
          </a:bodyPr>
          <a:p>
            <a:pPr>
              <a:lnSpc>
                <a:spcPct val="115000"/>
              </a:lnSpc>
              <a:spcBef>
                <a:spcPts val="601"/>
              </a:spcBef>
            </a:pPr>
            <a:r>
              <a:rPr b="1" lang="en" sz="1800" spc="-1" strike="noStrike">
                <a:solidFill>
                  <a:srgbClr val="ffffff"/>
                </a:solidFill>
                <a:latin typeface="Muli"/>
                <a:ea typeface="Muli"/>
              </a:rPr>
              <a:t>Any questions?</a:t>
            </a:r>
            <a:endParaRPr b="0" lang="en-US" sz="1800" spc="-1" strike="noStrike">
              <a:latin typeface="Arial"/>
            </a:endParaRPr>
          </a:p>
          <a:p>
            <a:pPr>
              <a:lnSpc>
                <a:spcPct val="115000"/>
              </a:lnSpc>
              <a:spcBef>
                <a:spcPts val="601"/>
              </a:spcBef>
            </a:pPr>
            <a:r>
              <a:rPr b="0" lang="en" sz="1800" spc="-1" strike="noStrike">
                <a:solidFill>
                  <a:srgbClr val="ffffff"/>
                </a:solidFill>
                <a:latin typeface="Muli Regular"/>
                <a:ea typeface="Muli Regular"/>
              </a:rPr>
              <a:t>You can find me at:</a:t>
            </a:r>
            <a:endParaRPr b="0" lang="en-US" sz="1800" spc="-1" strike="noStrike">
              <a:latin typeface="Arial"/>
            </a:endParaRPr>
          </a:p>
          <a:p>
            <a:pPr>
              <a:lnSpc>
                <a:spcPct val="115000"/>
              </a:lnSpc>
              <a:spcBef>
                <a:spcPts val="601"/>
              </a:spcBef>
            </a:pPr>
            <a:r>
              <a:rPr b="0" lang="en" sz="1800" spc="-1" strike="noStrike">
                <a:solidFill>
                  <a:srgbClr val="ffffff"/>
                </a:solidFill>
                <a:latin typeface="Muli Regular"/>
                <a:ea typeface="Muli Regular"/>
              </a:rPr>
              <a:t>luca.riccardi@live.it</a:t>
            </a:r>
            <a:endParaRPr b="0" lang="en-US" sz="1800" spc="-1" strike="noStrike">
              <a:latin typeface="Arial"/>
            </a:endParaRPr>
          </a:p>
        </p:txBody>
      </p:sp>
      <p:pic>
        <p:nvPicPr>
          <p:cNvPr id="537" name="Google Shape;353;p35" descr=""/>
          <p:cNvPicPr/>
          <p:nvPr/>
        </p:nvPicPr>
        <p:blipFill>
          <a:blip r:embed="rId1"/>
          <a:stretch/>
        </p:blipFill>
        <p:spPr>
          <a:xfrm>
            <a:off x="4969080" y="2680920"/>
            <a:ext cx="3170520" cy="1888920"/>
          </a:xfrm>
          <a:prstGeom prst="rect">
            <a:avLst/>
          </a:prstGeom>
          <a:ln>
            <a:noFill/>
          </a:ln>
        </p:spPr>
      </p:pic>
      <p:pic>
        <p:nvPicPr>
          <p:cNvPr id="538" name="Google Shape;354;p35" descr=""/>
          <p:cNvPicPr/>
          <p:nvPr/>
        </p:nvPicPr>
        <p:blipFill>
          <a:blip r:embed="rId2"/>
          <a:stretch/>
        </p:blipFill>
        <p:spPr>
          <a:xfrm>
            <a:off x="6203880" y="1914840"/>
            <a:ext cx="547920" cy="1596960"/>
          </a:xfrm>
          <a:prstGeom prst="rect">
            <a:avLst/>
          </a:prstGeom>
          <a:ln>
            <a:noFill/>
          </a:ln>
        </p:spPr>
      </p:pic>
      <p:pic>
        <p:nvPicPr>
          <p:cNvPr id="539" name="Google Shape;355;p35" descr=""/>
          <p:cNvPicPr/>
          <p:nvPr/>
        </p:nvPicPr>
        <p:blipFill>
          <a:blip r:embed="rId3"/>
          <a:stretch/>
        </p:blipFill>
        <p:spPr>
          <a:xfrm>
            <a:off x="5990760" y="581760"/>
            <a:ext cx="1279080" cy="1497600"/>
          </a:xfrm>
          <a:prstGeom prst="rect">
            <a:avLst/>
          </a:prstGeom>
          <a:ln>
            <a:noFill/>
          </a:ln>
        </p:spPr>
      </p:pic>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9" name="CustomShape 1"/>
          <p:cNvSpPr/>
          <p:nvPr/>
        </p:nvSpPr>
        <p:spPr>
          <a:xfrm>
            <a:off x="580680" y="205920"/>
            <a:ext cx="6013800" cy="856800"/>
          </a:xfrm>
          <a:prstGeom prst="rect">
            <a:avLst/>
          </a:prstGeom>
          <a:noFill/>
          <a:ln>
            <a:noFill/>
          </a:ln>
        </p:spPr>
        <p:style>
          <a:lnRef idx="0"/>
          <a:fillRef idx="0"/>
          <a:effectRef idx="0"/>
          <a:fontRef idx="minor"/>
        </p:style>
        <p:txBody>
          <a:bodyPr lIns="0" rIns="0" tIns="0" bIns="0" anchor="b">
            <a:noAutofit/>
          </a:bodyPr>
          <a:p>
            <a:pPr>
              <a:lnSpc>
                <a:spcPct val="100000"/>
              </a:lnSpc>
            </a:pPr>
            <a:r>
              <a:rPr b="1" lang="en" sz="3200" spc="-1" strike="noStrike">
                <a:solidFill>
                  <a:srgbClr val="ffffff"/>
                </a:solidFill>
                <a:latin typeface="Lexend Deca"/>
                <a:ea typeface="Lexend Deca"/>
              </a:rPr>
              <a:t>Introduction</a:t>
            </a:r>
            <a:endParaRPr b="0" lang="en-US" sz="3200" spc="-1" strike="noStrike">
              <a:latin typeface="Arial"/>
            </a:endParaRPr>
          </a:p>
        </p:txBody>
      </p:sp>
      <p:sp>
        <p:nvSpPr>
          <p:cNvPr id="440" name="CustomShape 2"/>
          <p:cNvSpPr/>
          <p:nvPr/>
        </p:nvSpPr>
        <p:spPr>
          <a:xfrm>
            <a:off x="3754080" y="1352520"/>
            <a:ext cx="2840400" cy="3154320"/>
          </a:xfrm>
          <a:prstGeom prst="rect">
            <a:avLst/>
          </a:prstGeom>
          <a:noFill/>
          <a:ln>
            <a:noFill/>
          </a:ln>
        </p:spPr>
        <p:style>
          <a:lnRef idx="0"/>
          <a:fillRef idx="0"/>
          <a:effectRef idx="0"/>
          <a:fontRef idx="minor"/>
        </p:style>
        <p:txBody>
          <a:bodyPr lIns="0" rIns="0" tIns="0" bIns="0">
            <a:noAutofit/>
          </a:bodyPr>
          <a:p>
            <a:pPr>
              <a:lnSpc>
                <a:spcPct val="115000"/>
              </a:lnSpc>
              <a:spcBef>
                <a:spcPts val="601"/>
              </a:spcBef>
            </a:pPr>
            <a:endParaRPr b="0" lang="en-US" sz="1800" spc="-1" strike="noStrike">
              <a:latin typeface="Arial"/>
            </a:endParaRPr>
          </a:p>
          <a:p>
            <a:pPr>
              <a:lnSpc>
                <a:spcPct val="115000"/>
              </a:lnSpc>
              <a:spcBef>
                <a:spcPts val="601"/>
              </a:spcBef>
            </a:pPr>
            <a:endParaRPr b="0" lang="en-US" sz="1800" spc="-1" strike="noStrike">
              <a:latin typeface="Arial"/>
            </a:endParaRPr>
          </a:p>
        </p:txBody>
      </p:sp>
      <p:sp>
        <p:nvSpPr>
          <p:cNvPr id="441" name="CustomShape 3"/>
          <p:cNvSpPr/>
          <p:nvPr/>
        </p:nvSpPr>
        <p:spPr>
          <a:xfrm>
            <a:off x="580680" y="1352520"/>
            <a:ext cx="6825960" cy="3154320"/>
          </a:xfrm>
          <a:prstGeom prst="rect">
            <a:avLst/>
          </a:prstGeom>
          <a:noFill/>
          <a:ln>
            <a:noFill/>
          </a:ln>
        </p:spPr>
        <p:style>
          <a:lnRef idx="0"/>
          <a:fillRef idx="0"/>
          <a:effectRef idx="0"/>
          <a:fontRef idx="minor"/>
        </p:style>
        <p:txBody>
          <a:bodyPr lIns="0" rIns="0" tIns="0" bIns="0">
            <a:noAutofit/>
          </a:bodyPr>
          <a:p>
            <a:pPr>
              <a:lnSpc>
                <a:spcPct val="115000"/>
              </a:lnSpc>
              <a:spcBef>
                <a:spcPts val="601"/>
              </a:spcBef>
            </a:pPr>
            <a:r>
              <a:rPr b="0" lang="en" sz="1200" spc="-1" strike="noStrike">
                <a:solidFill>
                  <a:srgbClr val="ffffff"/>
                </a:solidFill>
                <a:latin typeface="Muli Regular"/>
                <a:ea typeface="Muli Regular"/>
              </a:rPr>
              <a:t>Nowadays, opening a new activity is an investment that needs a deep study in order to not lose money. In this presentation, we will show a study focused on fininding the optimal place where opening a new pizzeria in the city of Naples, Italy.</a:t>
            </a:r>
            <a:endParaRPr b="0" lang="en-US" sz="1200" spc="-1" strike="noStrike">
              <a:latin typeface="Arial"/>
            </a:endParaRPr>
          </a:p>
          <a:p>
            <a:pPr>
              <a:lnSpc>
                <a:spcPct val="115000"/>
              </a:lnSpc>
              <a:spcBef>
                <a:spcPts val="601"/>
              </a:spcBef>
            </a:pPr>
            <a:endParaRPr b="0" lang="en-US" sz="1200" spc="-1" strike="noStrike">
              <a:latin typeface="Arial"/>
            </a:endParaRPr>
          </a:p>
          <a:p>
            <a:pPr>
              <a:lnSpc>
                <a:spcPct val="115000"/>
              </a:lnSpc>
              <a:spcBef>
                <a:spcPts val="601"/>
              </a:spcBef>
            </a:pPr>
            <a:r>
              <a:rPr b="0" lang="en" sz="1200" spc="-1" strike="noStrike">
                <a:solidFill>
                  <a:srgbClr val="ffffff"/>
                </a:solidFill>
                <a:latin typeface="Muli Regular"/>
                <a:ea typeface="Muli Regular"/>
              </a:rPr>
              <a:t>This study has been done as Capstone project for the Data Science specialization by IBM. Report and notebook can be found on my GitHub page.</a:t>
            </a:r>
            <a:endParaRPr b="0" lang="en-US" sz="1200" spc="-1" strike="noStrike">
              <a:latin typeface="Arial"/>
            </a:endParaRPr>
          </a:p>
          <a:p>
            <a:pPr>
              <a:lnSpc>
                <a:spcPct val="115000"/>
              </a:lnSpc>
              <a:spcBef>
                <a:spcPts val="601"/>
              </a:spcBef>
            </a:pPr>
            <a:endParaRPr b="0" lang="en-US" sz="1200" spc="-1" strike="noStrike">
              <a:latin typeface="Arial"/>
            </a:endParaRPr>
          </a:p>
          <a:p>
            <a:pPr>
              <a:lnSpc>
                <a:spcPct val="115000"/>
              </a:lnSpc>
              <a:spcBef>
                <a:spcPts val="601"/>
              </a:spcBef>
            </a:pPr>
            <a:r>
              <a:rPr b="0" lang="en" sz="1200" spc="-1" strike="noStrike" u="sng">
                <a:solidFill>
                  <a:srgbClr val="ffffff"/>
                </a:solidFill>
                <a:uFillTx/>
                <a:latin typeface="Muli Regular"/>
                <a:ea typeface="Muli Regular"/>
                <a:hlinkClick r:id="rId1"/>
              </a:rPr>
              <a:t>GitHub Repository</a:t>
            </a:r>
            <a:endParaRPr b="0" lang="en-US" sz="1200" spc="-1" strike="noStrike">
              <a:latin typeface="Arial"/>
            </a:endParaRPr>
          </a:p>
          <a:p>
            <a:pPr>
              <a:lnSpc>
                <a:spcPct val="115000"/>
              </a:lnSpc>
              <a:spcBef>
                <a:spcPts val="601"/>
              </a:spcBef>
            </a:pPr>
            <a:r>
              <a:rPr b="0" lang="en" sz="1200" spc="-1" strike="noStrike" u="sng">
                <a:solidFill>
                  <a:srgbClr val="ffffff"/>
                </a:solidFill>
                <a:uFillTx/>
                <a:latin typeface="Muli Regular"/>
                <a:ea typeface="Muli Regular"/>
                <a:hlinkClick r:id="rId2"/>
              </a:rPr>
              <a:t>Report
</a:t>
            </a:r>
            <a:endParaRPr b="0" lang="en-US" sz="1200" spc="-1" strike="noStrike">
              <a:latin typeface="Arial"/>
            </a:endParaRPr>
          </a:p>
          <a:p>
            <a:pPr>
              <a:lnSpc>
                <a:spcPct val="115000"/>
              </a:lnSpc>
              <a:spcBef>
                <a:spcPts val="601"/>
              </a:spcBef>
            </a:pPr>
            <a:r>
              <a:rPr b="0" lang="en" sz="1200" spc="-1" strike="noStrike" u="sng">
                <a:solidFill>
                  <a:srgbClr val="ffffff"/>
                </a:solidFill>
                <a:uFillTx/>
                <a:latin typeface="Muli Regular"/>
                <a:ea typeface="Muli Regular"/>
                <a:hlinkClick r:id="rId3"/>
              </a:rPr>
              <a:t>Notebook</a:t>
            </a:r>
            <a:endParaRPr b="0" lang="en-US" sz="1200" spc="-1" strike="noStrike">
              <a:latin typeface="Arial"/>
            </a:endParaRPr>
          </a:p>
        </p:txBody>
      </p:sp>
      <p:sp>
        <p:nvSpPr>
          <p:cNvPr id="442" name="CustomShape 4"/>
          <p:cNvSpPr/>
          <p:nvPr/>
        </p:nvSpPr>
        <p:spPr>
          <a:xfrm>
            <a:off x="580680" y="4025160"/>
            <a:ext cx="6013800" cy="597600"/>
          </a:xfrm>
          <a:prstGeom prst="rect">
            <a:avLst/>
          </a:prstGeom>
          <a:noFill/>
          <a:ln>
            <a:noFill/>
          </a:ln>
        </p:spPr>
        <p:style>
          <a:lnRef idx="0"/>
          <a:fillRef idx="0"/>
          <a:effectRef idx="0"/>
          <a:fontRef idx="minor"/>
        </p:style>
        <p:txBody>
          <a:bodyPr lIns="0" rIns="0" tIns="0" bIns="0">
            <a:noAutofit/>
          </a:bodyPr>
          <a:p>
            <a:pPr>
              <a:lnSpc>
                <a:spcPct val="115000"/>
              </a:lnSpc>
            </a:pPr>
            <a:endParaRPr b="0" lang="en-US" sz="1800" spc="-1" strike="noStrike">
              <a:latin typeface="Arial"/>
            </a:endParaRPr>
          </a:p>
          <a:p>
            <a:pPr>
              <a:lnSpc>
                <a:spcPct val="115000"/>
              </a:lnSpc>
            </a:pPr>
            <a:endParaRPr b="0" lang="en-US" sz="1800" spc="-1" strike="noStrike">
              <a:latin typeface="Arial"/>
            </a:endParaRPr>
          </a:p>
          <a:p>
            <a:pPr>
              <a:lnSpc>
                <a:spcPct val="115000"/>
              </a:lnSpc>
            </a:pPr>
            <a:endParaRPr b="0" lang="en-US" sz="1800" spc="-1" strike="noStrike">
              <a:latin typeface="Arial"/>
            </a:endParaRPr>
          </a:p>
        </p:txBody>
      </p:sp>
      <p:sp>
        <p:nvSpPr>
          <p:cNvPr id="443" name="CustomShape 5"/>
          <p:cNvSpPr/>
          <p:nvPr/>
        </p:nvSpPr>
        <p:spPr>
          <a:xfrm>
            <a:off x="8480520" y="4749840"/>
            <a:ext cx="547920" cy="392760"/>
          </a:xfrm>
          <a:prstGeom prst="rect">
            <a:avLst/>
          </a:prstGeom>
          <a:noFill/>
          <a:ln>
            <a:noFill/>
          </a:ln>
        </p:spPr>
        <p:style>
          <a:lnRef idx="0"/>
          <a:fillRef idx="0"/>
          <a:effectRef idx="0"/>
          <a:fontRef idx="minor"/>
        </p:style>
        <p:txBody>
          <a:bodyPr lIns="0" rIns="0" tIns="0" bIns="0" anchor="ctr">
            <a:noAutofit/>
          </a:bodyPr>
          <a:p>
            <a:pPr algn="r">
              <a:lnSpc>
                <a:spcPct val="100000"/>
              </a:lnSpc>
            </a:pPr>
            <a:fld id="{1D8527D9-585A-4C2C-A195-F12C0C45950A}" type="slidenum">
              <a:rPr b="0" lang="en" sz="1300" spc="-1" strike="noStrike">
                <a:solidFill>
                  <a:srgbClr val="ffffff"/>
                </a:solidFill>
                <a:latin typeface="Lexend Deca"/>
                <a:ea typeface="Lexend Deca"/>
              </a:rPr>
              <a:t>&lt;number&gt;</a:t>
            </a:fld>
            <a:endParaRPr b="0" lang="en-US" sz="1300" spc="-1" strike="noStrike">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4" name="CustomShape 1"/>
          <p:cNvSpPr/>
          <p:nvPr/>
        </p:nvSpPr>
        <p:spPr>
          <a:xfrm>
            <a:off x="685800" y="1659600"/>
            <a:ext cx="4263120" cy="1159200"/>
          </a:xfrm>
          <a:prstGeom prst="rect">
            <a:avLst/>
          </a:prstGeom>
          <a:noFill/>
          <a:ln>
            <a:noFill/>
          </a:ln>
        </p:spPr>
        <p:style>
          <a:lnRef idx="0"/>
          <a:fillRef idx="0"/>
          <a:effectRef idx="0"/>
          <a:fontRef idx="minor"/>
        </p:style>
        <p:txBody>
          <a:bodyPr lIns="0" rIns="0" tIns="0" bIns="0" anchor="b">
            <a:noAutofit/>
          </a:bodyPr>
          <a:p>
            <a:pPr>
              <a:lnSpc>
                <a:spcPct val="100000"/>
              </a:lnSpc>
            </a:pPr>
            <a:r>
              <a:rPr b="1" lang="en" sz="3600" spc="-1" strike="noStrike">
                <a:solidFill>
                  <a:srgbClr val="ffffff"/>
                </a:solidFill>
                <a:latin typeface="Lexend Deca"/>
                <a:ea typeface="Lexend Deca"/>
              </a:rPr>
              <a:t>1.</a:t>
            </a:r>
            <a:br/>
            <a:r>
              <a:rPr b="1" lang="en" sz="3600" spc="-1" strike="noStrike">
                <a:solidFill>
                  <a:srgbClr val="ffffff"/>
                </a:solidFill>
                <a:latin typeface="Lexend Deca"/>
                <a:ea typeface="Lexend Deca"/>
              </a:rPr>
              <a:t>Pizza and Naples</a:t>
            </a:r>
            <a:endParaRPr b="0" lang="en-US" sz="3600" spc="-1" strike="noStrike">
              <a:latin typeface="Arial"/>
            </a:endParaRPr>
          </a:p>
        </p:txBody>
      </p:sp>
      <p:sp>
        <p:nvSpPr>
          <p:cNvPr id="445" name="CustomShape 2"/>
          <p:cNvSpPr/>
          <p:nvPr/>
        </p:nvSpPr>
        <p:spPr>
          <a:xfrm>
            <a:off x="685800" y="2916360"/>
            <a:ext cx="4263120" cy="784080"/>
          </a:xfrm>
          <a:prstGeom prst="rect">
            <a:avLst/>
          </a:prstGeom>
          <a:noFill/>
          <a:ln>
            <a:noFill/>
          </a:ln>
        </p:spPr>
        <p:style>
          <a:lnRef idx="0"/>
          <a:fillRef idx="0"/>
          <a:effectRef idx="0"/>
          <a:fontRef idx="minor"/>
        </p:style>
        <p:txBody>
          <a:bodyPr lIns="0" rIns="0" tIns="0" bIns="0">
            <a:noAutofit/>
          </a:bodyPr>
          <a:p>
            <a:pPr>
              <a:lnSpc>
                <a:spcPct val="115000"/>
              </a:lnSpc>
            </a:pPr>
            <a:r>
              <a:rPr b="0" lang="en" sz="1800" spc="-1" strike="noStrike">
                <a:solidFill>
                  <a:srgbClr val="00ffff"/>
                </a:solidFill>
                <a:latin typeface="Muli Regular"/>
                <a:ea typeface="Muli Regular"/>
              </a:rPr>
              <a:t>An historic combination</a:t>
            </a:r>
            <a:endParaRPr b="0" lang="en-US" sz="1800" spc="-1" strike="noStrike">
              <a:latin typeface="Arial"/>
            </a:endParaRPr>
          </a:p>
        </p:txBody>
      </p:sp>
      <p:pic>
        <p:nvPicPr>
          <p:cNvPr id="446" name="Google Shape;96;p17" descr=""/>
          <p:cNvPicPr/>
          <p:nvPr/>
        </p:nvPicPr>
        <p:blipFill>
          <a:blip r:embed="rId1"/>
          <a:stretch/>
        </p:blipFill>
        <p:spPr>
          <a:xfrm>
            <a:off x="5722560" y="2045160"/>
            <a:ext cx="2218680" cy="1159200"/>
          </a:xfrm>
          <a:prstGeom prst="rect">
            <a:avLst/>
          </a:prstGeom>
          <a:ln>
            <a:noFill/>
          </a:ln>
        </p:spPr>
      </p:pic>
      <p:pic>
        <p:nvPicPr>
          <p:cNvPr id="447" name="Google Shape;97;p17" descr=""/>
          <p:cNvPicPr/>
          <p:nvPr/>
        </p:nvPicPr>
        <p:blipFill>
          <a:blip r:embed="rId2"/>
          <a:stretch/>
        </p:blipFill>
        <p:spPr>
          <a:xfrm>
            <a:off x="5790600" y="2449080"/>
            <a:ext cx="144720" cy="422280"/>
          </a:xfrm>
          <a:prstGeom prst="rect">
            <a:avLst/>
          </a:prstGeom>
          <a:ln>
            <a:noFill/>
          </a:ln>
        </p:spPr>
      </p:pic>
      <p:pic>
        <p:nvPicPr>
          <p:cNvPr id="448" name="Google Shape;98;p17" descr=""/>
          <p:cNvPicPr/>
          <p:nvPr/>
        </p:nvPicPr>
        <p:blipFill>
          <a:blip r:embed="rId3"/>
          <a:stretch/>
        </p:blipFill>
        <p:spPr>
          <a:xfrm>
            <a:off x="6336720" y="1237680"/>
            <a:ext cx="1032120" cy="1208520"/>
          </a:xfrm>
          <a:prstGeom prst="rect">
            <a:avLst/>
          </a:prstGeom>
          <a:ln>
            <a:noFill/>
          </a:ln>
        </p:spPr>
      </p:pic>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9" name="CustomShape 1"/>
          <p:cNvSpPr/>
          <p:nvPr/>
        </p:nvSpPr>
        <p:spPr>
          <a:xfrm>
            <a:off x="580680" y="205920"/>
            <a:ext cx="6013800" cy="856800"/>
          </a:xfrm>
          <a:prstGeom prst="rect">
            <a:avLst/>
          </a:prstGeom>
          <a:noFill/>
          <a:ln>
            <a:noFill/>
          </a:ln>
        </p:spPr>
        <p:style>
          <a:lnRef idx="0"/>
          <a:fillRef idx="0"/>
          <a:effectRef idx="0"/>
          <a:fontRef idx="minor"/>
        </p:style>
        <p:txBody>
          <a:bodyPr lIns="0" rIns="0" tIns="0" bIns="0" anchor="b">
            <a:noAutofit/>
          </a:bodyPr>
          <a:p>
            <a:pPr>
              <a:lnSpc>
                <a:spcPct val="100000"/>
              </a:lnSpc>
            </a:pPr>
            <a:r>
              <a:rPr b="1" lang="en" sz="3200" spc="-1" strike="noStrike">
                <a:solidFill>
                  <a:srgbClr val="ffffff"/>
                </a:solidFill>
                <a:latin typeface="Lexend Deca"/>
                <a:ea typeface="Lexend Deca"/>
              </a:rPr>
              <a:t>Why pizza in Naples?</a:t>
            </a:r>
            <a:endParaRPr b="0" lang="en-US" sz="3200" spc="-1" strike="noStrike">
              <a:latin typeface="Arial"/>
            </a:endParaRPr>
          </a:p>
        </p:txBody>
      </p:sp>
      <p:sp>
        <p:nvSpPr>
          <p:cNvPr id="450" name="CustomShape 2"/>
          <p:cNvSpPr/>
          <p:nvPr/>
        </p:nvSpPr>
        <p:spPr>
          <a:xfrm>
            <a:off x="580680" y="1352520"/>
            <a:ext cx="4997160" cy="3161160"/>
          </a:xfrm>
          <a:prstGeom prst="rect">
            <a:avLst/>
          </a:prstGeom>
          <a:noFill/>
          <a:ln>
            <a:noFill/>
          </a:ln>
        </p:spPr>
        <p:style>
          <a:lnRef idx="0"/>
          <a:fillRef idx="0"/>
          <a:effectRef idx="0"/>
          <a:fontRef idx="minor"/>
        </p:style>
        <p:txBody>
          <a:bodyPr lIns="0" rIns="0" tIns="0" bIns="0">
            <a:noAutofit/>
          </a:bodyPr>
          <a:p>
            <a:pPr>
              <a:lnSpc>
                <a:spcPct val="115000"/>
              </a:lnSpc>
              <a:spcBef>
                <a:spcPts val="601"/>
              </a:spcBef>
            </a:pPr>
            <a:r>
              <a:rPr b="0" lang="en" sz="1500" spc="-1" strike="noStrike">
                <a:solidFill>
                  <a:srgbClr val="ffffff"/>
                </a:solidFill>
                <a:latin typeface="Muli Regular"/>
                <a:ea typeface="Muli Regular"/>
              </a:rPr>
              <a:t>One of the most popular meal in the world. Someone says that it comes from Turkey, others from Italy. Pizza has radically changed the world, in particular in Naples, the city considered as the birthplace of that disc of dough with tomato souce, mozarella and fresh basil.</a:t>
            </a:r>
            <a:endParaRPr b="0" lang="en-US" sz="1500" spc="-1" strike="noStrike">
              <a:latin typeface="Arial"/>
            </a:endParaRPr>
          </a:p>
          <a:p>
            <a:pPr>
              <a:lnSpc>
                <a:spcPct val="115000"/>
              </a:lnSpc>
              <a:spcBef>
                <a:spcPts val="601"/>
              </a:spcBef>
            </a:pPr>
            <a:endParaRPr b="0" lang="en-US" sz="1500" spc="-1" strike="noStrike">
              <a:latin typeface="Arial"/>
            </a:endParaRPr>
          </a:p>
          <a:p>
            <a:pPr>
              <a:lnSpc>
                <a:spcPct val="115000"/>
              </a:lnSpc>
              <a:spcBef>
                <a:spcPts val="601"/>
              </a:spcBef>
            </a:pPr>
            <a:r>
              <a:rPr b="0" lang="en" sz="1500" spc="-1" strike="noStrike">
                <a:solidFill>
                  <a:srgbClr val="ffffff"/>
                </a:solidFill>
                <a:latin typeface="Muli Regular"/>
                <a:ea typeface="Muli Regular"/>
              </a:rPr>
              <a:t>On the side you can see a beatuful pizza margherita with fresh basil and a small mozzarella on top.</a:t>
            </a:r>
            <a:endParaRPr b="0" lang="en-US" sz="1500" spc="-1" strike="noStrike">
              <a:latin typeface="Arial"/>
            </a:endParaRPr>
          </a:p>
        </p:txBody>
      </p:sp>
      <p:sp>
        <p:nvSpPr>
          <p:cNvPr id="451" name="CustomShape 3"/>
          <p:cNvSpPr/>
          <p:nvPr/>
        </p:nvSpPr>
        <p:spPr>
          <a:xfrm>
            <a:off x="8480520" y="4749840"/>
            <a:ext cx="547920" cy="392760"/>
          </a:xfrm>
          <a:prstGeom prst="rect">
            <a:avLst/>
          </a:prstGeom>
          <a:noFill/>
          <a:ln>
            <a:noFill/>
          </a:ln>
        </p:spPr>
        <p:style>
          <a:lnRef idx="0"/>
          <a:fillRef idx="0"/>
          <a:effectRef idx="0"/>
          <a:fontRef idx="minor"/>
        </p:style>
        <p:txBody>
          <a:bodyPr lIns="0" rIns="0" tIns="0" bIns="0" anchor="ctr">
            <a:noAutofit/>
          </a:bodyPr>
          <a:p>
            <a:pPr algn="r">
              <a:lnSpc>
                <a:spcPct val="100000"/>
              </a:lnSpc>
            </a:pPr>
            <a:fld id="{565BAA70-C290-4B5D-822E-93750597EDC6}" type="slidenum">
              <a:rPr b="0" lang="en" sz="1300" spc="-1" strike="noStrike">
                <a:solidFill>
                  <a:srgbClr val="ffffff"/>
                </a:solidFill>
                <a:latin typeface="Lexend Deca"/>
                <a:ea typeface="Lexend Deca"/>
              </a:rPr>
              <a:t>&lt;number&gt;</a:t>
            </a:fld>
            <a:endParaRPr b="0" lang="en-US" sz="1300" spc="-1" strike="noStrike">
              <a:latin typeface="Arial"/>
            </a:endParaRPr>
          </a:p>
        </p:txBody>
      </p:sp>
      <p:pic>
        <p:nvPicPr>
          <p:cNvPr id="452" name="" descr=""/>
          <p:cNvPicPr/>
          <p:nvPr/>
        </p:nvPicPr>
        <p:blipFill>
          <a:blip r:embed="rId1"/>
          <a:stretch/>
        </p:blipFill>
        <p:spPr>
          <a:xfrm>
            <a:off x="6126480" y="3017520"/>
            <a:ext cx="2103840" cy="1646280"/>
          </a:xfrm>
          <a:prstGeom prst="rect">
            <a:avLst/>
          </a:prstGeom>
          <a:ln>
            <a:noFill/>
          </a:ln>
        </p:spPr>
      </p:pic>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3" name="CustomShape 1"/>
          <p:cNvSpPr/>
          <p:nvPr/>
        </p:nvSpPr>
        <p:spPr>
          <a:xfrm>
            <a:off x="685800" y="1659600"/>
            <a:ext cx="4263120" cy="1159200"/>
          </a:xfrm>
          <a:prstGeom prst="rect">
            <a:avLst/>
          </a:prstGeom>
          <a:noFill/>
          <a:ln>
            <a:noFill/>
          </a:ln>
        </p:spPr>
        <p:style>
          <a:lnRef idx="0"/>
          <a:fillRef idx="0"/>
          <a:effectRef idx="0"/>
          <a:fontRef idx="minor"/>
        </p:style>
        <p:txBody>
          <a:bodyPr lIns="0" rIns="0" tIns="0" bIns="0" anchor="b">
            <a:noAutofit/>
          </a:bodyPr>
          <a:p>
            <a:pPr>
              <a:lnSpc>
                <a:spcPct val="100000"/>
              </a:lnSpc>
            </a:pPr>
            <a:r>
              <a:rPr b="1" lang="en" sz="3600" spc="-1" strike="noStrike">
                <a:solidFill>
                  <a:srgbClr val="ffffff"/>
                </a:solidFill>
                <a:latin typeface="Lexend Deca"/>
                <a:ea typeface="Lexend Deca"/>
              </a:rPr>
              <a:t>2.</a:t>
            </a:r>
            <a:br/>
            <a:r>
              <a:rPr b="1" lang="en" sz="3600" spc="-1" strike="noStrike">
                <a:solidFill>
                  <a:srgbClr val="ffffff"/>
                </a:solidFill>
                <a:latin typeface="Lexend Deca"/>
                <a:ea typeface="Lexend Deca"/>
              </a:rPr>
              <a:t>Overv</a:t>
            </a:r>
            <a:r>
              <a:rPr b="1" lang="en" sz="3600" spc="-1" strike="noStrike">
                <a:solidFill>
                  <a:srgbClr val="ffffff"/>
                </a:solidFill>
                <a:latin typeface="Lexend Deca"/>
                <a:ea typeface="Lexend Deca"/>
              </a:rPr>
              <a:t>iew of </a:t>
            </a:r>
            <a:r>
              <a:rPr b="1" lang="en" sz="3600" spc="-1" strike="noStrike">
                <a:solidFill>
                  <a:srgbClr val="ffffff"/>
                </a:solidFill>
                <a:latin typeface="Lexend Deca"/>
                <a:ea typeface="Lexend Deca"/>
              </a:rPr>
              <a:t>the </a:t>
            </a:r>
            <a:r>
              <a:rPr b="1" lang="en" sz="3600" spc="-1" strike="noStrike">
                <a:solidFill>
                  <a:srgbClr val="ffffff"/>
                </a:solidFill>
                <a:latin typeface="Lexend Deca"/>
                <a:ea typeface="Lexend Deca"/>
              </a:rPr>
              <a:t>city</a:t>
            </a:r>
            <a:endParaRPr b="0" lang="en-US" sz="3600" spc="-1" strike="noStrike">
              <a:latin typeface="Arial"/>
            </a:endParaRPr>
          </a:p>
        </p:txBody>
      </p:sp>
      <p:sp>
        <p:nvSpPr>
          <p:cNvPr id="454" name="CustomShape 2"/>
          <p:cNvSpPr/>
          <p:nvPr/>
        </p:nvSpPr>
        <p:spPr>
          <a:xfrm>
            <a:off x="685800" y="2916360"/>
            <a:ext cx="4263120" cy="784080"/>
          </a:xfrm>
          <a:prstGeom prst="rect">
            <a:avLst/>
          </a:prstGeom>
          <a:noFill/>
          <a:ln>
            <a:noFill/>
          </a:ln>
        </p:spPr>
        <p:style>
          <a:lnRef idx="0"/>
          <a:fillRef idx="0"/>
          <a:effectRef idx="0"/>
          <a:fontRef idx="minor"/>
        </p:style>
      </p:sp>
      <p:pic>
        <p:nvPicPr>
          <p:cNvPr id="455" name="Google Shape;392;p38_0" descr=""/>
          <p:cNvPicPr/>
          <p:nvPr/>
        </p:nvPicPr>
        <p:blipFill>
          <a:blip r:embed="rId1"/>
          <a:stretch/>
        </p:blipFill>
        <p:spPr>
          <a:xfrm>
            <a:off x="6318720" y="2194560"/>
            <a:ext cx="905040" cy="783360"/>
          </a:xfrm>
          <a:prstGeom prst="rect">
            <a:avLst/>
          </a:prstGeom>
          <a:ln>
            <a:noFill/>
          </a:ln>
        </p:spPr>
      </p:pic>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6" name="CustomShape 1"/>
          <p:cNvSpPr/>
          <p:nvPr/>
        </p:nvSpPr>
        <p:spPr>
          <a:xfrm>
            <a:off x="580680" y="205920"/>
            <a:ext cx="6013800" cy="856800"/>
          </a:xfrm>
          <a:prstGeom prst="rect">
            <a:avLst/>
          </a:prstGeom>
          <a:noFill/>
          <a:ln>
            <a:noFill/>
          </a:ln>
        </p:spPr>
        <p:style>
          <a:lnRef idx="0"/>
          <a:fillRef idx="0"/>
          <a:effectRef idx="0"/>
          <a:fontRef idx="minor"/>
        </p:style>
        <p:txBody>
          <a:bodyPr lIns="0" rIns="0" tIns="0" bIns="0" anchor="b">
            <a:noAutofit/>
          </a:bodyPr>
          <a:p>
            <a:pPr>
              <a:lnSpc>
                <a:spcPct val="100000"/>
              </a:lnSpc>
            </a:pPr>
            <a:r>
              <a:rPr b="1" lang="en" sz="3200" spc="-1" strike="noStrike">
                <a:solidFill>
                  <a:srgbClr val="ffffff"/>
                </a:solidFill>
                <a:latin typeface="Lexend Deca"/>
                <a:ea typeface="Lexend Deca"/>
              </a:rPr>
              <a:t>W</a:t>
            </a:r>
            <a:r>
              <a:rPr b="1" lang="en" sz="3200" spc="-1" strike="noStrike">
                <a:solidFill>
                  <a:srgbClr val="ffffff"/>
                </a:solidFill>
                <a:latin typeface="Lexend Deca"/>
                <a:ea typeface="Lexend Deca"/>
              </a:rPr>
              <a:t>h</a:t>
            </a:r>
            <a:r>
              <a:rPr b="1" lang="en" sz="3200" spc="-1" strike="noStrike">
                <a:solidFill>
                  <a:srgbClr val="ffffff"/>
                </a:solidFill>
                <a:latin typeface="Lexend Deca"/>
                <a:ea typeface="Lexend Deca"/>
              </a:rPr>
              <a:t>y </a:t>
            </a:r>
            <a:r>
              <a:rPr b="1" lang="en" sz="3200" spc="-1" strike="noStrike">
                <a:solidFill>
                  <a:srgbClr val="ffffff"/>
                </a:solidFill>
                <a:latin typeface="Lexend Deca"/>
                <a:ea typeface="Lexend Deca"/>
              </a:rPr>
              <a:t>pi</a:t>
            </a:r>
            <a:r>
              <a:rPr b="1" lang="en" sz="3200" spc="-1" strike="noStrike">
                <a:solidFill>
                  <a:srgbClr val="ffffff"/>
                </a:solidFill>
                <a:latin typeface="Lexend Deca"/>
                <a:ea typeface="Lexend Deca"/>
              </a:rPr>
              <a:t>zz</a:t>
            </a:r>
            <a:r>
              <a:rPr b="1" lang="en" sz="3200" spc="-1" strike="noStrike">
                <a:solidFill>
                  <a:srgbClr val="ffffff"/>
                </a:solidFill>
                <a:latin typeface="Lexend Deca"/>
                <a:ea typeface="Lexend Deca"/>
              </a:rPr>
              <a:t>a </a:t>
            </a:r>
            <a:r>
              <a:rPr b="1" lang="en" sz="3200" spc="-1" strike="noStrike">
                <a:solidFill>
                  <a:srgbClr val="ffffff"/>
                </a:solidFill>
                <a:latin typeface="Lexend Deca"/>
                <a:ea typeface="Lexend Deca"/>
              </a:rPr>
              <a:t>in </a:t>
            </a:r>
            <a:r>
              <a:rPr b="1" lang="en" sz="3200" spc="-1" strike="noStrike">
                <a:solidFill>
                  <a:srgbClr val="ffffff"/>
                </a:solidFill>
                <a:latin typeface="Lexend Deca"/>
                <a:ea typeface="Lexend Deca"/>
              </a:rPr>
              <a:t>N</a:t>
            </a:r>
            <a:r>
              <a:rPr b="1" lang="en" sz="3200" spc="-1" strike="noStrike">
                <a:solidFill>
                  <a:srgbClr val="ffffff"/>
                </a:solidFill>
                <a:latin typeface="Lexend Deca"/>
                <a:ea typeface="Lexend Deca"/>
              </a:rPr>
              <a:t>a</a:t>
            </a:r>
            <a:r>
              <a:rPr b="1" lang="en" sz="3200" spc="-1" strike="noStrike">
                <a:solidFill>
                  <a:srgbClr val="ffffff"/>
                </a:solidFill>
                <a:latin typeface="Lexend Deca"/>
                <a:ea typeface="Lexend Deca"/>
              </a:rPr>
              <a:t>pl</a:t>
            </a:r>
            <a:r>
              <a:rPr b="1" lang="en" sz="3200" spc="-1" strike="noStrike">
                <a:solidFill>
                  <a:srgbClr val="ffffff"/>
                </a:solidFill>
                <a:latin typeface="Lexend Deca"/>
                <a:ea typeface="Lexend Deca"/>
              </a:rPr>
              <a:t>es</a:t>
            </a:r>
            <a:r>
              <a:rPr b="1" lang="en" sz="3200" spc="-1" strike="noStrike">
                <a:solidFill>
                  <a:srgbClr val="ffffff"/>
                </a:solidFill>
                <a:latin typeface="Lexend Deca"/>
                <a:ea typeface="Lexend Deca"/>
              </a:rPr>
              <a:t>?</a:t>
            </a:r>
            <a:endParaRPr b="0" lang="en-US" sz="3200" spc="-1" strike="noStrike">
              <a:latin typeface="Arial"/>
            </a:endParaRPr>
          </a:p>
        </p:txBody>
      </p:sp>
      <p:sp>
        <p:nvSpPr>
          <p:cNvPr id="457" name="CustomShape 2"/>
          <p:cNvSpPr/>
          <p:nvPr/>
        </p:nvSpPr>
        <p:spPr>
          <a:xfrm>
            <a:off x="580680" y="1352520"/>
            <a:ext cx="3076920" cy="3161160"/>
          </a:xfrm>
          <a:prstGeom prst="rect">
            <a:avLst/>
          </a:prstGeom>
          <a:noFill/>
          <a:ln>
            <a:noFill/>
          </a:ln>
        </p:spPr>
        <p:style>
          <a:lnRef idx="0"/>
          <a:fillRef idx="0"/>
          <a:effectRef idx="0"/>
          <a:fontRef idx="minor"/>
        </p:style>
        <p:txBody>
          <a:bodyPr lIns="0" rIns="0" tIns="0" bIns="0">
            <a:noAutofit/>
          </a:bodyPr>
          <a:p>
            <a:pPr>
              <a:lnSpc>
                <a:spcPct val="115000"/>
              </a:lnSpc>
              <a:spcBef>
                <a:spcPts val="601"/>
              </a:spcBef>
            </a:pPr>
            <a:r>
              <a:rPr b="0" lang="en" sz="1500" spc="-1" strike="noStrike">
                <a:solidFill>
                  <a:srgbClr val="ffffff"/>
                </a:solidFill>
                <a:latin typeface="Muli Regular"/>
                <a:ea typeface="Muli Regular"/>
              </a:rPr>
              <a:t>Naples is the the third city in Italy for number of people, with </a:t>
            </a:r>
            <a:r>
              <a:rPr b="0" lang="en" sz="1500" spc="-1" strike="noStrike">
                <a:solidFill>
                  <a:srgbClr val="ffffff"/>
                </a:solidFill>
                <a:latin typeface="Muli Regular"/>
                <a:ea typeface="Muli Regular"/>
              </a:rPr>
              <a:t>almost one million of residents. It is the capital of Campania </a:t>
            </a:r>
            <a:r>
              <a:rPr b="0" lang="en" sz="1500" spc="-1" strike="noStrike">
                <a:solidFill>
                  <a:srgbClr val="ffffff"/>
                </a:solidFill>
                <a:latin typeface="Muli Regular"/>
                <a:ea typeface="Muli Regular"/>
              </a:rPr>
              <a:t>region and it is one of the most important cultural center all </a:t>
            </a:r>
            <a:r>
              <a:rPr b="0" lang="en" sz="1500" spc="-1" strike="noStrike">
                <a:solidFill>
                  <a:srgbClr val="ffffff"/>
                </a:solidFill>
                <a:latin typeface="Muli Regular"/>
                <a:ea typeface="Muli Regular"/>
              </a:rPr>
              <a:t>over the Italy. The city is mainly divided in 10 municipalities, </a:t>
            </a:r>
            <a:r>
              <a:rPr b="0" lang="en" sz="1500" spc="-1" strike="noStrike">
                <a:solidFill>
                  <a:srgbClr val="ffffff"/>
                </a:solidFill>
                <a:latin typeface="Muli Regular"/>
                <a:ea typeface="Muli Regular"/>
              </a:rPr>
              <a:t>with in total 30 boroughs.</a:t>
            </a:r>
            <a:endParaRPr b="0" lang="en-US" sz="1500" spc="-1" strike="noStrike">
              <a:latin typeface="Arial"/>
            </a:endParaRPr>
          </a:p>
        </p:txBody>
      </p:sp>
      <p:sp>
        <p:nvSpPr>
          <p:cNvPr id="458" name="CustomShape 3"/>
          <p:cNvSpPr/>
          <p:nvPr/>
        </p:nvSpPr>
        <p:spPr>
          <a:xfrm>
            <a:off x="8480520" y="4749840"/>
            <a:ext cx="547920" cy="392760"/>
          </a:xfrm>
          <a:prstGeom prst="rect">
            <a:avLst/>
          </a:prstGeom>
          <a:noFill/>
          <a:ln>
            <a:noFill/>
          </a:ln>
        </p:spPr>
        <p:style>
          <a:lnRef idx="0"/>
          <a:fillRef idx="0"/>
          <a:effectRef idx="0"/>
          <a:fontRef idx="minor"/>
        </p:style>
        <p:txBody>
          <a:bodyPr lIns="0" rIns="0" tIns="0" bIns="0" anchor="ctr">
            <a:noAutofit/>
          </a:bodyPr>
          <a:p>
            <a:pPr algn="r">
              <a:lnSpc>
                <a:spcPct val="100000"/>
              </a:lnSpc>
            </a:pPr>
            <a:fld id="{F8E469CB-D212-426F-815E-B0A753834BA3}" type="slidenum">
              <a:rPr b="0" lang="en" sz="1300" spc="-1" strike="noStrike">
                <a:solidFill>
                  <a:srgbClr val="ffffff"/>
                </a:solidFill>
                <a:latin typeface="Lexend Deca"/>
                <a:ea typeface="Lexend Deca"/>
              </a:rPr>
              <a:t>&lt;number&gt;</a:t>
            </a:fld>
            <a:endParaRPr b="0" lang="en-US" sz="1300" spc="-1" strike="noStrike">
              <a:latin typeface="Arial"/>
            </a:endParaRPr>
          </a:p>
        </p:txBody>
      </p:sp>
      <p:pic>
        <p:nvPicPr>
          <p:cNvPr id="459" name="" descr=""/>
          <p:cNvPicPr/>
          <p:nvPr/>
        </p:nvPicPr>
        <p:blipFill>
          <a:blip r:embed="rId1"/>
          <a:stretch/>
        </p:blipFill>
        <p:spPr>
          <a:xfrm>
            <a:off x="4572000" y="1554480"/>
            <a:ext cx="3994920" cy="2468880"/>
          </a:xfrm>
          <a:prstGeom prst="rect">
            <a:avLst/>
          </a:prstGeom>
          <a:ln>
            <a:noFill/>
          </a:ln>
        </p:spPr>
      </p:pic>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0" name="CustomShape 1"/>
          <p:cNvSpPr/>
          <p:nvPr/>
        </p:nvSpPr>
        <p:spPr>
          <a:xfrm>
            <a:off x="580680" y="205920"/>
            <a:ext cx="6013800" cy="856800"/>
          </a:xfrm>
          <a:prstGeom prst="rect">
            <a:avLst/>
          </a:prstGeom>
          <a:noFill/>
          <a:ln>
            <a:noFill/>
          </a:ln>
        </p:spPr>
        <p:style>
          <a:lnRef idx="0"/>
          <a:fillRef idx="0"/>
          <a:effectRef idx="0"/>
          <a:fontRef idx="minor"/>
        </p:style>
        <p:txBody>
          <a:bodyPr lIns="0" rIns="0" tIns="0" bIns="0" anchor="b">
            <a:noAutofit/>
          </a:bodyPr>
          <a:p>
            <a:pPr>
              <a:lnSpc>
                <a:spcPct val="100000"/>
              </a:lnSpc>
            </a:pPr>
            <a:r>
              <a:rPr b="1" lang="en" sz="3200" spc="-1" strike="noStrike">
                <a:solidFill>
                  <a:srgbClr val="ffffff"/>
                </a:solidFill>
                <a:latin typeface="Lexend Deca"/>
                <a:ea typeface="Lexend Deca"/>
              </a:rPr>
              <a:t>Why pizza in Naples?</a:t>
            </a:r>
            <a:endParaRPr b="0" lang="en-US" sz="3200" spc="-1" strike="noStrike">
              <a:latin typeface="Arial"/>
            </a:endParaRPr>
          </a:p>
        </p:txBody>
      </p:sp>
      <p:sp>
        <p:nvSpPr>
          <p:cNvPr id="461" name="CustomShape 2"/>
          <p:cNvSpPr/>
          <p:nvPr/>
        </p:nvSpPr>
        <p:spPr>
          <a:xfrm>
            <a:off x="580680" y="1352520"/>
            <a:ext cx="3076920" cy="3161160"/>
          </a:xfrm>
          <a:prstGeom prst="rect">
            <a:avLst/>
          </a:prstGeom>
          <a:noFill/>
          <a:ln>
            <a:noFill/>
          </a:ln>
        </p:spPr>
        <p:style>
          <a:lnRef idx="0"/>
          <a:fillRef idx="0"/>
          <a:effectRef idx="0"/>
          <a:fontRef idx="minor"/>
        </p:style>
        <p:txBody>
          <a:bodyPr lIns="0" rIns="0" tIns="0" bIns="0">
            <a:noAutofit/>
          </a:bodyPr>
          <a:p>
            <a:pPr>
              <a:lnSpc>
                <a:spcPct val="115000"/>
              </a:lnSpc>
              <a:spcBef>
                <a:spcPts val="601"/>
              </a:spcBef>
            </a:pPr>
            <a:r>
              <a:rPr b="0" lang="en" sz="1500" spc="-1" strike="noStrike">
                <a:solidFill>
                  <a:srgbClr val="ffffff"/>
                </a:solidFill>
                <a:latin typeface="Muli Regular"/>
                <a:ea typeface="Muli Regular"/>
              </a:rPr>
              <a:t>Pizzeria are very popular in the city of Naples. You can sit in, or take-away a pizza and eat it on the seafront. There is also a special version so called </a:t>
            </a:r>
            <a:r>
              <a:rPr b="0" lang="en" sz="1500" spc="-1" strike="noStrike" u="sng">
                <a:solidFill>
                  <a:srgbClr val="ffffff"/>
                </a:solidFill>
                <a:uFillTx/>
                <a:latin typeface="Muli Regular"/>
                <a:ea typeface="Muli Regular"/>
                <a:hlinkClick r:id="rId1"/>
              </a:rPr>
              <a:t>wallet-pizza</a:t>
            </a:r>
            <a:r>
              <a:rPr b="0" lang="en" sz="1500" spc="-1" strike="noStrike">
                <a:solidFill>
                  <a:srgbClr val="ffffff"/>
                </a:solidFill>
                <a:latin typeface="Muli Regular"/>
                <a:ea typeface="Muli Regular"/>
              </a:rPr>
              <a:t>, that is a small folded up version.</a:t>
            </a:r>
            <a:endParaRPr b="0" lang="en-US" sz="1500" spc="-1" strike="noStrike">
              <a:latin typeface="Arial"/>
            </a:endParaRPr>
          </a:p>
          <a:p>
            <a:pPr>
              <a:lnSpc>
                <a:spcPct val="115000"/>
              </a:lnSpc>
              <a:spcBef>
                <a:spcPts val="601"/>
              </a:spcBef>
            </a:pPr>
            <a:endParaRPr b="0" lang="en-US" sz="1500" spc="-1" strike="noStrike">
              <a:latin typeface="Arial"/>
            </a:endParaRPr>
          </a:p>
          <a:p>
            <a:pPr>
              <a:lnSpc>
                <a:spcPct val="115000"/>
              </a:lnSpc>
              <a:spcBef>
                <a:spcPts val="601"/>
              </a:spcBef>
            </a:pPr>
            <a:r>
              <a:rPr b="0" lang="en" sz="1500" spc="-1" strike="noStrike">
                <a:solidFill>
                  <a:srgbClr val="ffffff"/>
                </a:solidFill>
                <a:latin typeface="Muli Regular"/>
                <a:ea typeface="Muli Regular"/>
              </a:rPr>
              <a:t>On the side you find recognized pizza using Foursquare API</a:t>
            </a:r>
            <a:endParaRPr b="0" lang="en-US" sz="1500" spc="-1" strike="noStrike">
              <a:latin typeface="Arial"/>
            </a:endParaRPr>
          </a:p>
        </p:txBody>
      </p:sp>
      <p:sp>
        <p:nvSpPr>
          <p:cNvPr id="462" name="CustomShape 3"/>
          <p:cNvSpPr/>
          <p:nvPr/>
        </p:nvSpPr>
        <p:spPr>
          <a:xfrm>
            <a:off x="8480520" y="4749840"/>
            <a:ext cx="547920" cy="392760"/>
          </a:xfrm>
          <a:prstGeom prst="rect">
            <a:avLst/>
          </a:prstGeom>
          <a:noFill/>
          <a:ln>
            <a:noFill/>
          </a:ln>
        </p:spPr>
        <p:style>
          <a:lnRef idx="0"/>
          <a:fillRef idx="0"/>
          <a:effectRef idx="0"/>
          <a:fontRef idx="minor"/>
        </p:style>
        <p:txBody>
          <a:bodyPr lIns="0" rIns="0" tIns="0" bIns="0" anchor="ctr">
            <a:noAutofit/>
          </a:bodyPr>
          <a:p>
            <a:pPr algn="r">
              <a:lnSpc>
                <a:spcPct val="100000"/>
              </a:lnSpc>
            </a:pPr>
            <a:fld id="{007F6A44-227E-4EED-AD37-59C265FA810B}" type="slidenum">
              <a:rPr b="0" lang="en" sz="1300" spc="-1" strike="noStrike">
                <a:solidFill>
                  <a:srgbClr val="ffffff"/>
                </a:solidFill>
                <a:latin typeface="Lexend Deca"/>
                <a:ea typeface="Lexend Deca"/>
              </a:rPr>
              <a:t>&lt;number&gt;</a:t>
            </a:fld>
            <a:endParaRPr b="0" lang="en-US" sz="1300" spc="-1" strike="noStrike">
              <a:latin typeface="Arial"/>
            </a:endParaRPr>
          </a:p>
        </p:txBody>
      </p:sp>
      <p:pic>
        <p:nvPicPr>
          <p:cNvPr id="463" name="" descr=""/>
          <p:cNvPicPr/>
          <p:nvPr/>
        </p:nvPicPr>
        <p:blipFill>
          <a:blip r:embed="rId2"/>
          <a:stretch/>
        </p:blipFill>
        <p:spPr>
          <a:xfrm>
            <a:off x="4297680" y="1463040"/>
            <a:ext cx="4561200" cy="2660760"/>
          </a:xfrm>
          <a:prstGeom prst="rect">
            <a:avLst/>
          </a:prstGeom>
          <a:ln>
            <a:noFill/>
          </a:ln>
        </p:spPr>
      </p:pic>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4" name="CustomShape 1"/>
          <p:cNvSpPr/>
          <p:nvPr/>
        </p:nvSpPr>
        <p:spPr>
          <a:xfrm>
            <a:off x="685800" y="1119600"/>
            <a:ext cx="4263120" cy="1159200"/>
          </a:xfrm>
          <a:prstGeom prst="rect">
            <a:avLst/>
          </a:prstGeom>
          <a:noFill/>
          <a:ln>
            <a:noFill/>
          </a:ln>
        </p:spPr>
        <p:style>
          <a:lnRef idx="0"/>
          <a:fillRef idx="0"/>
          <a:effectRef idx="0"/>
          <a:fontRef idx="minor"/>
        </p:style>
        <p:txBody>
          <a:bodyPr lIns="0" rIns="0" tIns="0" bIns="0" anchor="b">
            <a:noAutofit/>
          </a:bodyPr>
          <a:p>
            <a:pPr>
              <a:lnSpc>
                <a:spcPct val="100000"/>
              </a:lnSpc>
            </a:pPr>
            <a:r>
              <a:rPr b="1" lang="en" sz="3600" spc="-1" strike="noStrike">
                <a:solidFill>
                  <a:srgbClr val="ffffff"/>
                </a:solidFill>
                <a:latin typeface="Lexend Deca"/>
                <a:ea typeface="Lexend Deca"/>
              </a:rPr>
              <a:t>3.</a:t>
            </a:r>
            <a:br/>
            <a:r>
              <a:rPr b="1" lang="en" sz="3600" spc="-1" strike="noStrike">
                <a:solidFill>
                  <a:srgbClr val="ffffff"/>
                </a:solidFill>
                <a:latin typeface="Lexend Deca"/>
                <a:ea typeface="Lexend Deca"/>
              </a:rPr>
              <a:t>M</a:t>
            </a:r>
            <a:r>
              <a:rPr b="1" lang="en" sz="3600" spc="-1" strike="noStrike">
                <a:solidFill>
                  <a:srgbClr val="ffffff"/>
                </a:solidFill>
                <a:latin typeface="Lexend Deca"/>
                <a:ea typeface="Lexend Deca"/>
              </a:rPr>
              <a:t>et</a:t>
            </a:r>
            <a:r>
              <a:rPr b="1" lang="en" sz="3600" spc="-1" strike="noStrike">
                <a:solidFill>
                  <a:srgbClr val="ffffff"/>
                </a:solidFill>
                <a:latin typeface="Lexend Deca"/>
                <a:ea typeface="Lexend Deca"/>
              </a:rPr>
              <a:t>h</a:t>
            </a:r>
            <a:r>
              <a:rPr b="1" lang="en" sz="3600" spc="-1" strike="noStrike">
                <a:solidFill>
                  <a:srgbClr val="ffffff"/>
                </a:solidFill>
                <a:latin typeface="Lexend Deca"/>
                <a:ea typeface="Lexend Deca"/>
              </a:rPr>
              <a:t>o</a:t>
            </a:r>
            <a:r>
              <a:rPr b="1" lang="en" sz="3600" spc="-1" strike="noStrike">
                <a:solidFill>
                  <a:srgbClr val="ffffff"/>
                </a:solidFill>
                <a:latin typeface="Lexend Deca"/>
                <a:ea typeface="Lexend Deca"/>
              </a:rPr>
              <a:t>d</a:t>
            </a:r>
            <a:r>
              <a:rPr b="1" lang="en" sz="3600" spc="-1" strike="noStrike">
                <a:solidFill>
                  <a:srgbClr val="ffffff"/>
                </a:solidFill>
                <a:latin typeface="Lexend Deca"/>
                <a:ea typeface="Lexend Deca"/>
              </a:rPr>
              <a:t>ol</a:t>
            </a:r>
            <a:r>
              <a:rPr b="1" lang="en" sz="3600" spc="-1" strike="noStrike">
                <a:solidFill>
                  <a:srgbClr val="ffffff"/>
                </a:solidFill>
                <a:latin typeface="Lexend Deca"/>
                <a:ea typeface="Lexend Deca"/>
              </a:rPr>
              <a:t>o</a:t>
            </a:r>
            <a:r>
              <a:rPr b="1" lang="en" sz="3600" spc="-1" strike="noStrike">
                <a:solidFill>
                  <a:srgbClr val="ffffff"/>
                </a:solidFill>
                <a:latin typeface="Lexend Deca"/>
                <a:ea typeface="Lexend Deca"/>
              </a:rPr>
              <a:t>g</a:t>
            </a:r>
            <a:r>
              <a:rPr b="1" lang="en" sz="3600" spc="-1" strike="noStrike">
                <a:solidFill>
                  <a:srgbClr val="ffffff"/>
                </a:solidFill>
                <a:latin typeface="Lexend Deca"/>
                <a:ea typeface="Lexend Deca"/>
              </a:rPr>
              <a:t>y</a:t>
            </a:r>
            <a:endParaRPr b="0" lang="en-US" sz="3600" spc="-1" strike="noStrike">
              <a:latin typeface="Arial"/>
            </a:endParaRPr>
          </a:p>
        </p:txBody>
      </p:sp>
      <p:sp>
        <p:nvSpPr>
          <p:cNvPr id="465" name="CustomShape 2"/>
          <p:cNvSpPr/>
          <p:nvPr/>
        </p:nvSpPr>
        <p:spPr>
          <a:xfrm>
            <a:off x="685800" y="2916360"/>
            <a:ext cx="4263120" cy="784080"/>
          </a:xfrm>
          <a:prstGeom prst="rect">
            <a:avLst/>
          </a:prstGeom>
          <a:noFill/>
          <a:ln>
            <a:noFill/>
          </a:ln>
        </p:spPr>
        <p:style>
          <a:lnRef idx="0"/>
          <a:fillRef idx="0"/>
          <a:effectRef idx="0"/>
          <a:fontRef idx="minor"/>
        </p:style>
      </p:sp>
      <p:pic>
        <p:nvPicPr>
          <p:cNvPr id="466" name="Google Shape;378;p38_0" descr=""/>
          <p:cNvPicPr/>
          <p:nvPr/>
        </p:nvPicPr>
        <p:blipFill>
          <a:blip r:embed="rId1"/>
          <a:stretch/>
        </p:blipFill>
        <p:spPr>
          <a:xfrm>
            <a:off x="6126480" y="1737360"/>
            <a:ext cx="1216440" cy="1386360"/>
          </a:xfrm>
          <a:prstGeom prst="rect">
            <a:avLst/>
          </a:prstGeom>
          <a:ln>
            <a:noFill/>
          </a:ln>
        </p:spPr>
      </p:pic>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67" name="Google Shape;110;p19" descr=""/>
          <p:cNvPicPr/>
          <p:nvPr/>
        </p:nvPicPr>
        <p:blipFill>
          <a:blip r:embed="rId1"/>
          <a:stretch/>
        </p:blipFill>
        <p:spPr>
          <a:xfrm>
            <a:off x="5462280" y="2211120"/>
            <a:ext cx="2016720" cy="1208520"/>
          </a:xfrm>
          <a:prstGeom prst="rect">
            <a:avLst/>
          </a:prstGeom>
          <a:ln>
            <a:noFill/>
          </a:ln>
        </p:spPr>
      </p:pic>
      <p:sp>
        <p:nvSpPr>
          <p:cNvPr id="468" name="CustomShape 1"/>
          <p:cNvSpPr/>
          <p:nvPr/>
        </p:nvSpPr>
        <p:spPr>
          <a:xfrm>
            <a:off x="505800" y="636840"/>
            <a:ext cx="3794760" cy="1980000"/>
          </a:xfrm>
          <a:prstGeom prst="rect">
            <a:avLst/>
          </a:prstGeom>
          <a:noFill/>
          <a:ln>
            <a:noFill/>
          </a:ln>
        </p:spPr>
        <p:style>
          <a:lnRef idx="0"/>
          <a:fillRef idx="0"/>
          <a:effectRef idx="0"/>
          <a:fontRef idx="minor"/>
        </p:style>
        <p:txBody>
          <a:bodyPr lIns="0" rIns="0" tIns="0" bIns="0">
            <a:noAutofit/>
          </a:bodyPr>
          <a:p>
            <a:pPr>
              <a:lnSpc>
                <a:spcPct val="100000"/>
              </a:lnSpc>
            </a:pPr>
            <a:r>
              <a:rPr b="1" lang="en" sz="3600" spc="-1" strike="noStrike">
                <a:solidFill>
                  <a:srgbClr val="ffffff"/>
                </a:solidFill>
                <a:latin typeface="Lexend Deca"/>
                <a:ea typeface="Lexend Deca"/>
              </a:rPr>
              <a:t>K-means for optimal places</a:t>
            </a:r>
            <a:endParaRPr b="0" lang="en-US" sz="3600" spc="-1" strike="noStrike">
              <a:latin typeface="Arial"/>
            </a:endParaRPr>
          </a:p>
        </p:txBody>
      </p:sp>
      <p:sp>
        <p:nvSpPr>
          <p:cNvPr id="469" name="CustomShape 2"/>
          <p:cNvSpPr/>
          <p:nvPr/>
        </p:nvSpPr>
        <p:spPr>
          <a:xfrm>
            <a:off x="505800" y="2033640"/>
            <a:ext cx="3332160" cy="1096560"/>
          </a:xfrm>
          <a:prstGeom prst="rect">
            <a:avLst/>
          </a:prstGeom>
          <a:noFill/>
          <a:ln>
            <a:noFill/>
          </a:ln>
        </p:spPr>
        <p:style>
          <a:lnRef idx="0"/>
          <a:fillRef idx="0"/>
          <a:effectRef idx="0"/>
          <a:fontRef idx="minor"/>
        </p:style>
        <p:txBody>
          <a:bodyPr lIns="0" rIns="0" tIns="0" bIns="0">
            <a:noAutofit/>
          </a:bodyPr>
          <a:p>
            <a:pPr>
              <a:lnSpc>
                <a:spcPct val="115000"/>
              </a:lnSpc>
              <a:spcBef>
                <a:spcPts val="601"/>
              </a:spcBef>
            </a:pPr>
            <a:r>
              <a:rPr b="0" lang="en" sz="1800" spc="-1" strike="noStrike">
                <a:solidFill>
                  <a:srgbClr val="ffffff"/>
                </a:solidFill>
                <a:latin typeface="Muli Regular"/>
                <a:ea typeface="Muli Regular"/>
              </a:rPr>
              <a:t>We will use k-means algorithm to find the best places where it is worth for opening a new pizzeria. We are going to clusterize the pizzeria in clusters that share similarities on nearby venues.</a:t>
            </a:r>
            <a:endParaRPr b="0" lang="en-US" sz="1800" spc="-1" strike="noStrike">
              <a:latin typeface="Arial"/>
            </a:endParaRPr>
          </a:p>
        </p:txBody>
      </p:sp>
      <p:sp>
        <p:nvSpPr>
          <p:cNvPr id="470" name="CustomShape 3"/>
          <p:cNvSpPr/>
          <p:nvPr/>
        </p:nvSpPr>
        <p:spPr>
          <a:xfrm>
            <a:off x="8480520" y="4749840"/>
            <a:ext cx="547920" cy="392760"/>
          </a:xfrm>
          <a:prstGeom prst="rect">
            <a:avLst/>
          </a:prstGeom>
          <a:noFill/>
          <a:ln>
            <a:noFill/>
          </a:ln>
        </p:spPr>
        <p:style>
          <a:lnRef idx="0"/>
          <a:fillRef idx="0"/>
          <a:effectRef idx="0"/>
          <a:fontRef idx="minor"/>
        </p:style>
        <p:txBody>
          <a:bodyPr lIns="0" rIns="0" tIns="0" bIns="0" anchor="ctr">
            <a:noAutofit/>
          </a:bodyPr>
          <a:p>
            <a:pPr algn="r">
              <a:lnSpc>
                <a:spcPct val="100000"/>
              </a:lnSpc>
            </a:pPr>
            <a:fld id="{6AC731F2-410F-48AF-B457-99D1D402A4E1}" type="slidenum">
              <a:rPr b="0" lang="en" sz="1300" spc="-1" strike="noStrike">
                <a:solidFill>
                  <a:srgbClr val="ffffff"/>
                </a:solidFill>
                <a:latin typeface="Lexend Deca"/>
                <a:ea typeface="Lexend Deca"/>
              </a:rPr>
              <a:t>&lt;number&gt;</a:t>
            </a:fld>
            <a:endParaRPr b="0" lang="en-US" sz="1300" spc="-1" strike="noStrike">
              <a:latin typeface="Arial"/>
            </a:endParaRPr>
          </a:p>
        </p:txBody>
      </p:sp>
      <p:pic>
        <p:nvPicPr>
          <p:cNvPr id="471" name="Google Shape;114;p19" descr=""/>
          <p:cNvPicPr/>
          <p:nvPr/>
        </p:nvPicPr>
        <p:blipFill>
          <a:blip r:embed="rId2"/>
          <a:stretch/>
        </p:blipFill>
        <p:spPr>
          <a:xfrm>
            <a:off x="4638960" y="1434600"/>
            <a:ext cx="481320" cy="554400"/>
          </a:xfrm>
          <a:prstGeom prst="rect">
            <a:avLst/>
          </a:prstGeom>
          <a:ln>
            <a:noFill/>
          </a:ln>
        </p:spPr>
      </p:pic>
      <p:pic>
        <p:nvPicPr>
          <p:cNvPr id="472" name="Google Shape;115;p19" descr=""/>
          <p:cNvPicPr/>
          <p:nvPr/>
        </p:nvPicPr>
        <p:blipFill>
          <a:blip r:embed="rId3"/>
          <a:stretch/>
        </p:blipFill>
        <p:spPr>
          <a:xfrm>
            <a:off x="4821840" y="1556280"/>
            <a:ext cx="481320" cy="554400"/>
          </a:xfrm>
          <a:prstGeom prst="rect">
            <a:avLst/>
          </a:prstGeom>
          <a:ln>
            <a:noFill/>
          </a:ln>
        </p:spPr>
      </p:pic>
      <p:pic>
        <p:nvPicPr>
          <p:cNvPr id="473" name="Google Shape;116;p19" descr=""/>
          <p:cNvPicPr/>
          <p:nvPr/>
        </p:nvPicPr>
        <p:blipFill>
          <a:blip r:embed="rId4"/>
          <a:stretch/>
        </p:blipFill>
        <p:spPr>
          <a:xfrm>
            <a:off x="5906160" y="2170080"/>
            <a:ext cx="1110600" cy="961200"/>
          </a:xfrm>
          <a:prstGeom prst="rect">
            <a:avLst/>
          </a:prstGeom>
          <a:ln>
            <a:noFill/>
          </a:ln>
        </p:spPr>
      </p:pic>
      <p:pic>
        <p:nvPicPr>
          <p:cNvPr id="474" name="Google Shape;117;p19" descr=""/>
          <p:cNvPicPr/>
          <p:nvPr/>
        </p:nvPicPr>
        <p:blipFill>
          <a:blip r:embed="rId5"/>
          <a:stretch/>
        </p:blipFill>
        <p:spPr>
          <a:xfrm>
            <a:off x="5906160" y="1777680"/>
            <a:ext cx="1110600" cy="961200"/>
          </a:xfrm>
          <a:prstGeom prst="rect">
            <a:avLst/>
          </a:prstGeom>
          <a:ln>
            <a:noFill/>
          </a:ln>
        </p:spPr>
      </p:pic>
      <p:pic>
        <p:nvPicPr>
          <p:cNvPr id="475" name="Google Shape;118;p19" descr=""/>
          <p:cNvPicPr/>
          <p:nvPr/>
        </p:nvPicPr>
        <p:blipFill>
          <a:blip r:embed="rId6"/>
          <a:stretch/>
        </p:blipFill>
        <p:spPr>
          <a:xfrm>
            <a:off x="5838840" y="756360"/>
            <a:ext cx="1244880" cy="799200"/>
          </a:xfrm>
          <a:prstGeom prst="rect">
            <a:avLst/>
          </a:prstGeom>
          <a:ln>
            <a:noFill/>
          </a:ln>
        </p:spPr>
      </p:pic>
      <p:pic>
        <p:nvPicPr>
          <p:cNvPr id="476" name="Google Shape;119;p19" descr=""/>
          <p:cNvPicPr/>
          <p:nvPr/>
        </p:nvPicPr>
        <p:blipFill>
          <a:blip r:embed="rId7"/>
          <a:stretch/>
        </p:blipFill>
        <p:spPr>
          <a:xfrm>
            <a:off x="7632360" y="1666800"/>
            <a:ext cx="847800" cy="554400"/>
          </a:xfrm>
          <a:prstGeom prst="rect">
            <a:avLst/>
          </a:prstGeom>
          <a:ln>
            <a:noFill/>
          </a:ln>
        </p:spPr>
      </p:pic>
      <p:sp>
        <p:nvSpPr>
          <p:cNvPr id="477" name="CustomShape 4"/>
          <p:cNvSpPr/>
          <p:nvPr/>
        </p:nvSpPr>
        <p:spPr>
          <a:xfrm>
            <a:off x="7210800" y="3257280"/>
            <a:ext cx="663480" cy="382680"/>
          </a:xfrm>
          <a:custGeom>
            <a:avLst/>
            <a:gdLst/>
            <a:ahLst/>
            <a:rect l="l" t="t" r="r" b="b"/>
            <a:pathLst>
              <a:path w="21600" h="21600">
                <a:moveTo>
                  <a:pt x="0" y="0"/>
                </a:moveTo>
                <a:lnTo>
                  <a:pt x="21600" y="21600"/>
                </a:lnTo>
              </a:path>
            </a:pathLst>
          </a:custGeom>
          <a:noFill/>
          <a:ln cap="rnd" w="19080">
            <a:solidFill>
              <a:schemeClr val="accent3"/>
            </a:solidFill>
            <a:prstDash val="dash"/>
            <a:round/>
          </a:ln>
        </p:spPr>
        <p:style>
          <a:lnRef idx="0"/>
          <a:fillRef idx="0"/>
          <a:effectRef idx="0"/>
          <a:fontRef idx="minor"/>
        </p:style>
      </p:sp>
      <p:sp>
        <p:nvSpPr>
          <p:cNvPr id="478" name="CustomShape 5"/>
          <p:cNvSpPr/>
          <p:nvPr/>
        </p:nvSpPr>
        <p:spPr>
          <a:xfrm>
            <a:off x="5162400" y="2035080"/>
            <a:ext cx="559080" cy="322560"/>
          </a:xfrm>
          <a:custGeom>
            <a:avLst/>
            <a:gdLst/>
            <a:ahLst/>
            <a:rect l="l" t="t" r="r" b="b"/>
            <a:pathLst>
              <a:path w="21600" h="21600">
                <a:moveTo>
                  <a:pt x="0" y="0"/>
                </a:moveTo>
                <a:lnTo>
                  <a:pt x="21600" y="21600"/>
                </a:lnTo>
              </a:path>
            </a:pathLst>
          </a:custGeom>
          <a:noFill/>
          <a:ln cap="rnd" w="19080">
            <a:solidFill>
              <a:schemeClr val="accent6"/>
            </a:solidFill>
            <a:prstDash val="dash"/>
            <a:round/>
          </a:ln>
        </p:spPr>
        <p:style>
          <a:lnRef idx="0"/>
          <a:fillRef idx="0"/>
          <a:effectRef idx="0"/>
          <a:fontRef idx="minor"/>
        </p:style>
      </p:sp>
      <p:pic>
        <p:nvPicPr>
          <p:cNvPr id="479" name="Google Shape;122;p19" descr=""/>
          <p:cNvPicPr/>
          <p:nvPr/>
        </p:nvPicPr>
        <p:blipFill>
          <a:blip r:embed="rId8"/>
          <a:stretch/>
        </p:blipFill>
        <p:spPr>
          <a:xfrm>
            <a:off x="7954920" y="1370880"/>
            <a:ext cx="190080" cy="554400"/>
          </a:xfrm>
          <a:prstGeom prst="rect">
            <a:avLst/>
          </a:prstGeom>
          <a:ln>
            <a:noFill/>
          </a:ln>
        </p:spPr>
      </p:pic>
      <p:sp>
        <p:nvSpPr>
          <p:cNvPr id="480" name="CustomShape 6"/>
          <p:cNvSpPr/>
          <p:nvPr/>
        </p:nvSpPr>
        <p:spPr>
          <a:xfrm flipH="1">
            <a:off x="4888800" y="3180960"/>
            <a:ext cx="936000" cy="540360"/>
          </a:xfrm>
          <a:custGeom>
            <a:avLst/>
            <a:gdLst/>
            <a:ahLst/>
            <a:rect l="l" t="t" r="r" b="b"/>
            <a:pathLst>
              <a:path w="21600" h="21600">
                <a:moveTo>
                  <a:pt x="0" y="0"/>
                </a:moveTo>
                <a:lnTo>
                  <a:pt x="21600" y="21600"/>
                </a:lnTo>
              </a:path>
            </a:pathLst>
          </a:custGeom>
          <a:noFill/>
          <a:ln cap="rnd" w="19080">
            <a:solidFill>
              <a:schemeClr val="accent3"/>
            </a:solidFill>
            <a:prstDash val="dash"/>
            <a:round/>
          </a:ln>
        </p:spPr>
        <p:style>
          <a:lnRef idx="0"/>
          <a:fillRef idx="0"/>
          <a:effectRef idx="0"/>
          <a:fontRef idx="minor"/>
        </p:style>
      </p:sp>
      <p:sp>
        <p:nvSpPr>
          <p:cNvPr id="481" name="CustomShape 7"/>
          <p:cNvSpPr/>
          <p:nvPr/>
        </p:nvSpPr>
        <p:spPr>
          <a:xfrm flipH="1">
            <a:off x="7161480" y="2111400"/>
            <a:ext cx="559080" cy="322560"/>
          </a:xfrm>
          <a:custGeom>
            <a:avLst/>
            <a:gdLst/>
            <a:ahLst/>
            <a:rect l="l" t="t" r="r" b="b"/>
            <a:pathLst>
              <a:path w="21600" h="21600">
                <a:moveTo>
                  <a:pt x="0" y="0"/>
                </a:moveTo>
                <a:lnTo>
                  <a:pt x="21600" y="21600"/>
                </a:lnTo>
              </a:path>
            </a:pathLst>
          </a:custGeom>
          <a:noFill/>
          <a:ln cap="rnd" w="19080">
            <a:solidFill>
              <a:schemeClr val="accent1"/>
            </a:solidFill>
            <a:prstDash val="dash"/>
            <a:round/>
          </a:ln>
        </p:spPr>
        <p:style>
          <a:lnRef idx="0"/>
          <a:fillRef idx="0"/>
          <a:effectRef idx="0"/>
          <a:fontRef idx="minor"/>
        </p:style>
      </p:sp>
      <p:pic>
        <p:nvPicPr>
          <p:cNvPr id="482" name="Google Shape;125;p19" descr=""/>
          <p:cNvPicPr/>
          <p:nvPr/>
        </p:nvPicPr>
        <p:blipFill>
          <a:blip r:embed="rId9"/>
          <a:stretch/>
        </p:blipFill>
        <p:spPr>
          <a:xfrm>
            <a:off x="4674960" y="2733120"/>
            <a:ext cx="1018800" cy="1121400"/>
          </a:xfrm>
          <a:prstGeom prst="rect">
            <a:avLst/>
          </a:prstGeom>
          <a:ln>
            <a:noFill/>
          </a:ln>
        </p:spPr>
      </p:pic>
      <p:pic>
        <p:nvPicPr>
          <p:cNvPr id="483" name="Google Shape;126;p19" descr=""/>
          <p:cNvPicPr/>
          <p:nvPr/>
        </p:nvPicPr>
        <p:blipFill>
          <a:blip r:embed="rId10"/>
          <a:stretch/>
        </p:blipFill>
        <p:spPr>
          <a:xfrm>
            <a:off x="7912800" y="3287880"/>
            <a:ext cx="429480" cy="598320"/>
          </a:xfrm>
          <a:prstGeom prst="rect">
            <a:avLst/>
          </a:prstGeom>
          <a:ln>
            <a:noFill/>
          </a:ln>
        </p:spPr>
      </p:pic>
      <p:pic>
        <p:nvPicPr>
          <p:cNvPr id="484" name="Google Shape;127;p19" descr=""/>
          <p:cNvPicPr/>
          <p:nvPr/>
        </p:nvPicPr>
        <p:blipFill>
          <a:blip r:embed="rId11"/>
          <a:stretch/>
        </p:blipFill>
        <p:spPr>
          <a:xfrm>
            <a:off x="8286120" y="3448440"/>
            <a:ext cx="429480" cy="598320"/>
          </a:xfrm>
          <a:prstGeom prst="rect">
            <a:avLst/>
          </a:prstGeom>
          <a:ln>
            <a:noFill/>
          </a:ln>
        </p:spPr>
      </p:pic>
      <p:sp>
        <p:nvSpPr>
          <p:cNvPr id="485" name="CustomShape 8"/>
          <p:cNvSpPr/>
          <p:nvPr/>
        </p:nvSpPr>
        <p:spPr>
          <a:xfrm>
            <a:off x="6366240" y="1645200"/>
            <a:ext cx="190080" cy="475920"/>
          </a:xfrm>
          <a:prstGeom prst="upDownArrow">
            <a:avLst>
              <a:gd name="adj1" fmla="val 50000"/>
              <a:gd name="adj2" fmla="val 50000"/>
            </a:avLst>
          </a:prstGeom>
          <a:gradFill rotWithShape="0">
            <a:gsLst>
              <a:gs pos="0">
                <a:srgbClr val="00ffff"/>
              </a:gs>
              <a:gs pos="100000">
                <a:srgbClr val="00ffff">
                  <a:alpha val="0"/>
                </a:srgbClr>
              </a:gs>
            </a:gsLst>
            <a:lin ang="5400000"/>
          </a:grad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585963"/>
      </a:dk2>
      <a:lt2>
        <a:srgbClr val="f3f3f3"/>
      </a:lt2>
      <a:accent1>
        <a:srgbClr val="0a2f9e"/>
      </a:accent1>
      <a:accent2>
        <a:srgbClr val="3544ff"/>
      </a:accent2>
      <a:accent3>
        <a:srgbClr val="24d6ff"/>
      </a:accent3>
      <a:accent4>
        <a:srgbClr val="00ffff"/>
      </a:accent4>
      <a:accent5>
        <a:srgbClr val="a458ff"/>
      </a:accent5>
      <a:accent6>
        <a:srgbClr val="d392ff"/>
      </a:accent6>
      <a:hlink>
        <a:srgbClr val="ffffff"/>
      </a:hlink>
      <a:folHlink>
        <a:srgbClr val="6611cc"/>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585963"/>
      </a:dk2>
      <a:lt2>
        <a:srgbClr val="f3f3f3"/>
      </a:lt2>
      <a:accent1>
        <a:srgbClr val="0a2f9e"/>
      </a:accent1>
      <a:accent2>
        <a:srgbClr val="3544ff"/>
      </a:accent2>
      <a:accent3>
        <a:srgbClr val="24d6ff"/>
      </a:accent3>
      <a:accent4>
        <a:srgbClr val="00ffff"/>
      </a:accent4>
      <a:accent5>
        <a:srgbClr val="a458ff"/>
      </a:accent5>
      <a:accent6>
        <a:srgbClr val="d392ff"/>
      </a:accent6>
      <a:hlink>
        <a:srgbClr val="ffffff"/>
      </a:hlink>
      <a:folHlink>
        <a:srgbClr val="6611cc"/>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585963"/>
      </a:dk2>
      <a:lt2>
        <a:srgbClr val="f3f3f3"/>
      </a:lt2>
      <a:accent1>
        <a:srgbClr val="0a2f9e"/>
      </a:accent1>
      <a:accent2>
        <a:srgbClr val="3544ff"/>
      </a:accent2>
      <a:accent3>
        <a:srgbClr val="24d6ff"/>
      </a:accent3>
      <a:accent4>
        <a:srgbClr val="00ffff"/>
      </a:accent4>
      <a:accent5>
        <a:srgbClr val="a458ff"/>
      </a:accent5>
      <a:accent6>
        <a:srgbClr val="d392ff"/>
      </a:accent6>
      <a:hlink>
        <a:srgbClr val="ffffff"/>
      </a:hlink>
      <a:folHlink>
        <a:srgbClr val="6611cc"/>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585963"/>
      </a:dk2>
      <a:lt2>
        <a:srgbClr val="f3f3f3"/>
      </a:lt2>
      <a:accent1>
        <a:srgbClr val="0a2f9e"/>
      </a:accent1>
      <a:accent2>
        <a:srgbClr val="3544ff"/>
      </a:accent2>
      <a:accent3>
        <a:srgbClr val="24d6ff"/>
      </a:accent3>
      <a:accent4>
        <a:srgbClr val="00ffff"/>
      </a:accent4>
      <a:accent5>
        <a:srgbClr val="a458ff"/>
      </a:accent5>
      <a:accent6>
        <a:srgbClr val="d392ff"/>
      </a:accent6>
      <a:hlink>
        <a:srgbClr val="ffffff"/>
      </a:hlink>
      <a:folHlink>
        <a:srgbClr val="6611cc"/>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585963"/>
      </a:dk2>
      <a:lt2>
        <a:srgbClr val="f3f3f3"/>
      </a:lt2>
      <a:accent1>
        <a:srgbClr val="0a2f9e"/>
      </a:accent1>
      <a:accent2>
        <a:srgbClr val="3544ff"/>
      </a:accent2>
      <a:accent3>
        <a:srgbClr val="24d6ff"/>
      </a:accent3>
      <a:accent4>
        <a:srgbClr val="00ffff"/>
      </a:accent4>
      <a:accent5>
        <a:srgbClr val="a458ff"/>
      </a:accent5>
      <a:accent6>
        <a:srgbClr val="d392ff"/>
      </a:accent6>
      <a:hlink>
        <a:srgbClr val="ffffff"/>
      </a:hlink>
      <a:folHlink>
        <a:srgbClr val="6611cc"/>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585963"/>
      </a:dk2>
      <a:lt2>
        <a:srgbClr val="f3f3f3"/>
      </a:lt2>
      <a:accent1>
        <a:srgbClr val="0a2f9e"/>
      </a:accent1>
      <a:accent2>
        <a:srgbClr val="3544ff"/>
      </a:accent2>
      <a:accent3>
        <a:srgbClr val="24d6ff"/>
      </a:accent3>
      <a:accent4>
        <a:srgbClr val="00ffff"/>
      </a:accent4>
      <a:accent5>
        <a:srgbClr val="a458ff"/>
      </a:accent5>
      <a:accent6>
        <a:srgbClr val="d392ff"/>
      </a:accent6>
      <a:hlink>
        <a:srgbClr val="ffffff"/>
      </a:hlink>
      <a:folHlink>
        <a:srgbClr val="6611cc"/>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585963"/>
      </a:dk2>
      <a:lt2>
        <a:srgbClr val="f3f3f3"/>
      </a:lt2>
      <a:accent1>
        <a:srgbClr val="0a2f9e"/>
      </a:accent1>
      <a:accent2>
        <a:srgbClr val="3544ff"/>
      </a:accent2>
      <a:accent3>
        <a:srgbClr val="24d6ff"/>
      </a:accent3>
      <a:accent4>
        <a:srgbClr val="00ffff"/>
      </a:accent4>
      <a:accent5>
        <a:srgbClr val="a458ff"/>
      </a:accent5>
      <a:accent6>
        <a:srgbClr val="d392ff"/>
      </a:accent6>
      <a:hlink>
        <a:srgbClr val="ffffff"/>
      </a:hlink>
      <a:folHlink>
        <a:srgbClr val="6611cc"/>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585963"/>
      </a:dk2>
      <a:lt2>
        <a:srgbClr val="f3f3f3"/>
      </a:lt2>
      <a:accent1>
        <a:srgbClr val="0a2f9e"/>
      </a:accent1>
      <a:accent2>
        <a:srgbClr val="3544ff"/>
      </a:accent2>
      <a:accent3>
        <a:srgbClr val="24d6ff"/>
      </a:accent3>
      <a:accent4>
        <a:srgbClr val="00ffff"/>
      </a:accent4>
      <a:accent5>
        <a:srgbClr val="a458ff"/>
      </a:accent5>
      <a:accent6>
        <a:srgbClr val="d392ff"/>
      </a:accent6>
      <a:hlink>
        <a:srgbClr val="ffffff"/>
      </a:hlink>
      <a:folHlink>
        <a:srgbClr val="6611cc"/>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585963"/>
      </a:dk2>
      <a:lt2>
        <a:srgbClr val="f3f3f3"/>
      </a:lt2>
      <a:accent1>
        <a:srgbClr val="0a2f9e"/>
      </a:accent1>
      <a:accent2>
        <a:srgbClr val="3544ff"/>
      </a:accent2>
      <a:accent3>
        <a:srgbClr val="24d6ff"/>
      </a:accent3>
      <a:accent4>
        <a:srgbClr val="00ffff"/>
      </a:accent4>
      <a:accent5>
        <a:srgbClr val="a458ff"/>
      </a:accent5>
      <a:accent6>
        <a:srgbClr val="d392ff"/>
      </a:accent6>
      <a:hlink>
        <a:srgbClr val="ffffff"/>
      </a:hlink>
      <a:folHlink>
        <a:srgbClr val="6611cc"/>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585963"/>
      </a:dk2>
      <a:lt2>
        <a:srgbClr val="f3f3f3"/>
      </a:lt2>
      <a:accent1>
        <a:srgbClr val="0a2f9e"/>
      </a:accent1>
      <a:accent2>
        <a:srgbClr val="3544ff"/>
      </a:accent2>
      <a:accent3>
        <a:srgbClr val="24d6ff"/>
      </a:accent3>
      <a:accent4>
        <a:srgbClr val="00ffff"/>
      </a:accent4>
      <a:accent5>
        <a:srgbClr val="a458ff"/>
      </a:accent5>
      <a:accent6>
        <a:srgbClr val="d392ff"/>
      </a:accent6>
      <a:hlink>
        <a:srgbClr val="ffffff"/>
      </a:hlink>
      <a:folHlink>
        <a:srgbClr val="6611cc"/>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585963"/>
      </a:dk2>
      <a:lt2>
        <a:srgbClr val="f3f3f3"/>
      </a:lt2>
      <a:accent1>
        <a:srgbClr val="0a2f9e"/>
      </a:accent1>
      <a:accent2>
        <a:srgbClr val="3544ff"/>
      </a:accent2>
      <a:accent3>
        <a:srgbClr val="24d6ff"/>
      </a:accent3>
      <a:accent4>
        <a:srgbClr val="00ffff"/>
      </a:accent4>
      <a:accent5>
        <a:srgbClr val="a458ff"/>
      </a:accent5>
      <a:accent6>
        <a:srgbClr val="d392ff"/>
      </a:accent6>
      <a:hlink>
        <a:srgbClr val="ffffff"/>
      </a:hlink>
      <a:folHlink>
        <a:srgbClr val="6611cc"/>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15</TotalTime>
  <Application>LibreOffice/6.4.3.2$Linux_X86_64 LibreOffice_project/40$Build-2</Applicat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dc:description/>
  <dc:language>en-US</dc:language>
  <cp:lastModifiedBy/>
  <dcterms:modified xsi:type="dcterms:W3CDTF">2020-05-21T17:57:12Z</dcterms:modified>
  <cp:revision>3</cp:revision>
  <dc:subject/>
  <dc:title/>
</cp:coreProperties>
</file>